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7" r:id="rId4"/>
    <p:sldId id="264" r:id="rId5"/>
  </p:sldIdLst>
  <p:sldSz cx="9144000" cy="6858000" type="screen4x3"/>
  <p:notesSz cx="6888163" cy="1002188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5509-EE9C-4452-A84B-CB13F747A25C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7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0EFE5-B0CE-41DB-BE15-DF9A94968C63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6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02414-8A3D-4BA8-9878-82DA69273BA0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9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0549-0546-40CB-BC67-8B7BEABD3D46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44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7B3C7-64F7-40E6-82D3-C8FD38C051B8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2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212C4-AF5A-4D9F-81DC-3343DD45DC11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08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63FD-12C5-4624-8105-9015BC0080DB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79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EA973-280C-40E3-9B42-2D9C02646042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6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8A1BF-236A-4A62-8B12-B8DFCE5F1710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3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BCA9-5B55-4E3E-BC6D-4A65CBA63F0C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44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A386-E024-4254-B6F2-B1F8CF739FA1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0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CCD4E-A6EA-4A1E-B109-E52FA49831D0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178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DCAE5-5164-486D-8451-0C9204AF1FAE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61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B3460-F90E-4D4E-8763-E9D68677EBF1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82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88C52-6D6A-47DD-9130-1D4989098C10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6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90357-CD18-4789-A7DE-1062D8FCE879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4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1290-4D44-4872-813A-7FC67F58C901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9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0B0EC-9260-424E-BB42-BAEE597E2A68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9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4FDB-069F-4EB5-9BD1-57EC212B5E6C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3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84826-1D16-4B62-8C95-04EB70357419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8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1B1CF-9D97-4A82-A457-284CDC7E05B7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0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CC4D6-1178-46F8-AB6D-92CA70F4EB64}" type="slidenum">
              <a:rPr lang="is-IS" altLang="is-I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altLang="is-I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altLang="is-IS" smtClean="0"/>
              <a:t>Click to edit Master text styles</a:t>
            </a:r>
          </a:p>
          <a:p>
            <a:pPr lvl="1"/>
            <a:r>
              <a:rPr lang="is-IS" altLang="is-IS" smtClean="0"/>
              <a:t>Second level</a:t>
            </a:r>
          </a:p>
          <a:p>
            <a:pPr lvl="2"/>
            <a:r>
              <a:rPr lang="is-IS" altLang="is-IS" smtClean="0"/>
              <a:t>Third level</a:t>
            </a:r>
          </a:p>
          <a:p>
            <a:pPr lvl="3"/>
            <a:r>
              <a:rPr lang="is-IS" altLang="is-IS" smtClean="0"/>
              <a:t>Fourth level</a:t>
            </a:r>
          </a:p>
          <a:p>
            <a:pPr lvl="4"/>
            <a:r>
              <a:rPr lang="is-IS" altLang="is-I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D2C11D-3F31-469B-8E65-AB355CD1B602}" type="slidenum">
              <a:rPr lang="is-IS" altLang="is-I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1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altLang="is-I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altLang="is-IS" smtClean="0"/>
              <a:t>Click to edit Master text styles</a:t>
            </a:r>
          </a:p>
          <a:p>
            <a:pPr lvl="1"/>
            <a:r>
              <a:rPr lang="is-IS" altLang="is-IS" smtClean="0"/>
              <a:t>Second level</a:t>
            </a:r>
          </a:p>
          <a:p>
            <a:pPr lvl="2"/>
            <a:r>
              <a:rPr lang="is-IS" altLang="is-IS" smtClean="0"/>
              <a:t>Third level</a:t>
            </a:r>
          </a:p>
          <a:p>
            <a:pPr lvl="3"/>
            <a:r>
              <a:rPr lang="is-IS" altLang="is-IS" smtClean="0"/>
              <a:t>Fourth level</a:t>
            </a:r>
          </a:p>
          <a:p>
            <a:pPr lvl="4"/>
            <a:r>
              <a:rPr lang="is-IS" altLang="is-I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s-IS" altLang="is-I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3A12D-4EA8-4A6B-95F1-C403B093C69B}" type="slidenum">
              <a:rPr lang="is-IS" altLang="is-I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s-IS" altLang="is-I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2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7.jpeg"/><Relationship Id="rId4" Type="http://schemas.openxmlformats.org/officeDocument/2006/relationships/hyperlink" Target="https://www.google.is/imgres?imgurl=http://upload.wikimedia.org/wikipedia/en/3/3e/Thomas-the-tank-engine-logo.jpg&amp;imgrefurl=http://en.wikipedia.org/wiki/Thomas_%26_Friends&amp;docid=_8pFGHOfvoJ2zM&amp;tbnid=AYSgNSNup30koM:&amp;w=276&amp;h=331&amp;ei=S47PVPDKOabe7AbftoBA&amp;ved=0CAIQxiAwAA&amp;iact=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5"/>
          <p:cNvSpPr>
            <a:spLocks noChangeArrowheads="1"/>
          </p:cNvSpPr>
          <p:nvPr/>
        </p:nvSpPr>
        <p:spPr bwMode="auto">
          <a:xfrm>
            <a:off x="309909" y="3644900"/>
            <a:ext cx="8798595" cy="30956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 dirty="0">
              <a:solidFill>
                <a:srgbClr val="000000"/>
              </a:solidFill>
            </a:endParaRP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5505087" y="3944479"/>
            <a:ext cx="433388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s-IS" altLang="is-IS" sz="1800" dirty="0" smtClean="0">
                <a:solidFill>
                  <a:srgbClr val="000000"/>
                </a:solidFill>
              </a:rPr>
              <a:t> </a:t>
            </a:r>
            <a:endParaRPr lang="is-IS" altLang="is-IS" sz="1800" dirty="0">
              <a:solidFill>
                <a:srgbClr val="000000"/>
              </a:solidFill>
            </a:endParaRP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1571149" y="2322224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68" name="Rectangle 23"/>
          <p:cNvSpPr>
            <a:spLocks noChangeArrowheads="1"/>
          </p:cNvSpPr>
          <p:nvPr/>
        </p:nvSpPr>
        <p:spPr bwMode="auto">
          <a:xfrm>
            <a:off x="598041" y="4522210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 dirty="0">
              <a:solidFill>
                <a:srgbClr val="000000"/>
              </a:solidFill>
            </a:endParaRPr>
          </a:p>
        </p:txBody>
      </p:sp>
      <p:sp>
        <p:nvSpPr>
          <p:cNvPr id="2069" name="Rectangle 24"/>
          <p:cNvSpPr>
            <a:spLocks noChangeArrowheads="1"/>
          </p:cNvSpPr>
          <p:nvPr/>
        </p:nvSpPr>
        <p:spPr bwMode="auto">
          <a:xfrm>
            <a:off x="4040975" y="1202793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2070" name="Rectangle 25"/>
          <p:cNvSpPr>
            <a:spLocks noChangeArrowheads="1"/>
          </p:cNvSpPr>
          <p:nvPr/>
        </p:nvSpPr>
        <p:spPr bwMode="auto">
          <a:xfrm>
            <a:off x="7796849" y="3969544"/>
            <a:ext cx="433387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2071" name="Text Box 26"/>
          <p:cNvSpPr txBox="1">
            <a:spLocks noChangeArrowheads="1"/>
          </p:cNvSpPr>
          <p:nvPr/>
        </p:nvSpPr>
        <p:spPr bwMode="auto">
          <a:xfrm>
            <a:off x="7869079" y="4034632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 dirty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757835" y="4539559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 dirty="0">
              <a:solidFill>
                <a:srgbClr val="000000"/>
              </a:solidFill>
            </a:endParaRPr>
          </a:p>
        </p:txBody>
      </p:sp>
      <p:sp>
        <p:nvSpPr>
          <p:cNvPr id="2073" name="Text Box 30"/>
          <p:cNvSpPr txBox="1">
            <a:spLocks noChangeArrowheads="1"/>
          </p:cNvSpPr>
          <p:nvPr/>
        </p:nvSpPr>
        <p:spPr bwMode="auto">
          <a:xfrm>
            <a:off x="538733" y="2486025"/>
            <a:ext cx="1728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2 </a:t>
            </a:r>
          </a:p>
        </p:txBody>
      </p:sp>
      <p:sp>
        <p:nvSpPr>
          <p:cNvPr id="2078" name="Text Box 37"/>
          <p:cNvSpPr txBox="1">
            <a:spLocks noChangeArrowheads="1"/>
          </p:cNvSpPr>
          <p:nvPr/>
        </p:nvSpPr>
        <p:spPr bwMode="auto">
          <a:xfrm>
            <a:off x="4356670" y="249237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81" name="Text Box 40"/>
          <p:cNvSpPr txBox="1">
            <a:spLocks noChangeArrowheads="1"/>
          </p:cNvSpPr>
          <p:nvPr/>
        </p:nvSpPr>
        <p:spPr bwMode="auto">
          <a:xfrm>
            <a:off x="7020495" y="2565400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84" name="Text Box 43"/>
          <p:cNvSpPr txBox="1">
            <a:spLocks noChangeArrowheads="1"/>
          </p:cNvSpPr>
          <p:nvPr/>
        </p:nvSpPr>
        <p:spPr bwMode="auto">
          <a:xfrm>
            <a:off x="525810" y="609282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 dirty="0" smtClean="0">
                <a:solidFill>
                  <a:srgbClr val="000000"/>
                </a:solidFill>
              </a:rPr>
              <a:t> </a:t>
            </a:r>
            <a:endParaRPr lang="is-IS" altLang="is-IS" sz="1800" dirty="0">
              <a:solidFill>
                <a:srgbClr val="000000"/>
              </a:solidFill>
            </a:endParaRPr>
          </a:p>
        </p:txBody>
      </p:sp>
      <p:sp>
        <p:nvSpPr>
          <p:cNvPr id="2093" name="Text Box 52"/>
          <p:cNvSpPr txBox="1">
            <a:spLocks noChangeArrowheads="1"/>
          </p:cNvSpPr>
          <p:nvPr/>
        </p:nvSpPr>
        <p:spPr bwMode="auto">
          <a:xfrm>
            <a:off x="5351016" y="6079379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1221971" y="1278416"/>
            <a:ext cx="1727200" cy="18018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7407"/>
            <a:ext cx="8798594" cy="3151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1066205" y="618016"/>
            <a:ext cx="433387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s-IS" altLang="is-IS" sz="1800" dirty="0" smtClean="0">
                <a:solidFill>
                  <a:srgbClr val="000000"/>
                </a:solidFill>
              </a:rPr>
              <a:t>1</a:t>
            </a:r>
            <a:endParaRPr lang="is-IS" altLang="is-IS" sz="1800" dirty="0">
              <a:solidFill>
                <a:srgbClr val="00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474" y="2470078"/>
            <a:ext cx="4508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170" y="618016"/>
            <a:ext cx="4508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18" y="637904"/>
            <a:ext cx="4508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4" y="1242987"/>
            <a:ext cx="175577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033" y="1261747"/>
            <a:ext cx="175577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908" y="1261747"/>
            <a:ext cx="175577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69" y="1242987"/>
            <a:ext cx="175577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120" y="598966"/>
            <a:ext cx="4508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67" y="1909807"/>
            <a:ext cx="1160742" cy="1022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007" y="1867431"/>
            <a:ext cx="1022968" cy="103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30" y="5136464"/>
            <a:ext cx="753370" cy="66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033" y="1700808"/>
            <a:ext cx="689383" cy="120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601" y="1909808"/>
            <a:ext cx="1147835" cy="91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137" y="5277241"/>
            <a:ext cx="10175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35" y="4539559"/>
            <a:ext cx="175577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66" y="4551362"/>
            <a:ext cx="175577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689" y="3982395"/>
            <a:ext cx="4508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216" y="3950494"/>
            <a:ext cx="4508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2369" y="6786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2</a:t>
            </a:r>
            <a:endParaRPr lang="is-IS" dirty="0"/>
          </a:p>
        </p:txBody>
      </p:sp>
      <p:sp>
        <p:nvSpPr>
          <p:cNvPr id="3" name="TextBox 2"/>
          <p:cNvSpPr txBox="1"/>
          <p:nvPr/>
        </p:nvSpPr>
        <p:spPr>
          <a:xfrm>
            <a:off x="5507607" y="6587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3</a:t>
            </a:r>
            <a:endParaRPr lang="is-IS" dirty="0"/>
          </a:p>
        </p:txBody>
      </p:sp>
      <p:sp>
        <p:nvSpPr>
          <p:cNvPr id="4" name="TextBox 3"/>
          <p:cNvSpPr txBox="1"/>
          <p:nvPr/>
        </p:nvSpPr>
        <p:spPr>
          <a:xfrm>
            <a:off x="7656600" y="6362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4</a:t>
            </a:r>
            <a:endParaRPr lang="is-IS" dirty="0"/>
          </a:p>
        </p:txBody>
      </p:sp>
      <p:sp>
        <p:nvSpPr>
          <p:cNvPr id="5" name="TextBox 4"/>
          <p:cNvSpPr txBox="1"/>
          <p:nvPr/>
        </p:nvSpPr>
        <p:spPr>
          <a:xfrm>
            <a:off x="1286600" y="39823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5</a:t>
            </a:r>
            <a:endParaRPr lang="is-IS" dirty="0"/>
          </a:p>
        </p:txBody>
      </p:sp>
      <p:sp>
        <p:nvSpPr>
          <p:cNvPr id="6" name="TextBox 5"/>
          <p:cNvSpPr txBox="1"/>
          <p:nvPr/>
        </p:nvSpPr>
        <p:spPr>
          <a:xfrm>
            <a:off x="3464982" y="40231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6</a:t>
            </a:r>
            <a:endParaRPr lang="is-IS" dirty="0"/>
          </a:p>
        </p:txBody>
      </p:sp>
      <p:sp>
        <p:nvSpPr>
          <p:cNvPr id="7" name="TextBox 6"/>
          <p:cNvSpPr txBox="1"/>
          <p:nvPr/>
        </p:nvSpPr>
        <p:spPr>
          <a:xfrm>
            <a:off x="5565328" y="40007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7</a:t>
            </a:r>
            <a:endParaRPr lang="is-IS" dirty="0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19" y="5192712"/>
            <a:ext cx="1023937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632" y="5281612"/>
            <a:ext cx="100647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6941" y="1331476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Taka fötin </a:t>
            </a:r>
            <a:endParaRPr lang="is-IS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38437" y="1495956"/>
            <a:ext cx="1936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29981" y="1336769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Klæða sig</a:t>
            </a:r>
            <a:endParaRPr lang="is-IS" dirty="0"/>
          </a:p>
        </p:txBody>
      </p:sp>
      <p:sp>
        <p:nvSpPr>
          <p:cNvPr id="10" name="TextBox 9"/>
          <p:cNvSpPr txBox="1"/>
          <p:nvPr/>
        </p:nvSpPr>
        <p:spPr>
          <a:xfrm>
            <a:off x="5145325" y="134787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Bíða í röð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85042" y="134787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Setjast á bekk</a:t>
            </a:r>
            <a:endParaRPr lang="is-IS" dirty="0"/>
          </a:p>
        </p:txBody>
      </p:sp>
      <p:sp>
        <p:nvSpPr>
          <p:cNvPr id="12" name="TextBox 11"/>
          <p:cNvSpPr txBox="1"/>
          <p:nvPr/>
        </p:nvSpPr>
        <p:spPr>
          <a:xfrm>
            <a:off x="981356" y="467341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Hlusta</a:t>
            </a:r>
            <a:endParaRPr lang="is-IS" dirty="0"/>
          </a:p>
        </p:txBody>
      </p:sp>
      <p:sp>
        <p:nvSpPr>
          <p:cNvPr id="13" name="TextBox 12"/>
          <p:cNvSpPr txBox="1"/>
          <p:nvPr/>
        </p:nvSpPr>
        <p:spPr>
          <a:xfrm>
            <a:off x="5192387" y="475533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Klæða sig</a:t>
            </a:r>
            <a:endParaRPr lang="is-IS" dirty="0"/>
          </a:p>
        </p:txBody>
      </p:sp>
      <p:sp>
        <p:nvSpPr>
          <p:cNvPr id="14" name="TextBox 13"/>
          <p:cNvSpPr txBox="1"/>
          <p:nvPr/>
        </p:nvSpPr>
        <p:spPr>
          <a:xfrm>
            <a:off x="7115638" y="4717603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Hvernig gekk?</a:t>
            </a:r>
            <a:endParaRPr lang="is-IS" dirty="0"/>
          </a:p>
        </p:txBody>
      </p:sp>
      <p:sp>
        <p:nvSpPr>
          <p:cNvPr id="15" name="TextBox 14"/>
          <p:cNvSpPr txBox="1"/>
          <p:nvPr/>
        </p:nvSpPr>
        <p:spPr>
          <a:xfrm>
            <a:off x="2854975" y="4753068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Gera æfingar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23813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5"/>
          <p:cNvSpPr>
            <a:spLocks noChangeArrowheads="1"/>
          </p:cNvSpPr>
          <p:nvPr/>
        </p:nvSpPr>
        <p:spPr bwMode="auto">
          <a:xfrm>
            <a:off x="107950" y="3644900"/>
            <a:ext cx="8712200" cy="30956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75" name="Rectangle 44"/>
          <p:cNvSpPr>
            <a:spLocks noChangeArrowheads="1"/>
          </p:cNvSpPr>
          <p:nvPr/>
        </p:nvSpPr>
        <p:spPr bwMode="auto">
          <a:xfrm>
            <a:off x="107950" y="188913"/>
            <a:ext cx="8712200" cy="30956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323850" y="908050"/>
            <a:ext cx="2519363" cy="2233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203575" y="908050"/>
            <a:ext cx="2519363" cy="2233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084888" y="908050"/>
            <a:ext cx="2519362" cy="2233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1258888" y="333375"/>
            <a:ext cx="433387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4211638" y="333375"/>
            <a:ext cx="433387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7164388" y="333375"/>
            <a:ext cx="433387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1331913" y="4048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211638" y="4048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7235825" y="4048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323850" y="4721225"/>
            <a:ext cx="1727200" cy="18018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1042988" y="4146550"/>
            <a:ext cx="433387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3203575" y="4146550"/>
            <a:ext cx="433388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5219700" y="4146550"/>
            <a:ext cx="433388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9" name="Text Box 15"/>
          <p:cNvSpPr txBox="1">
            <a:spLocks noChangeArrowheads="1"/>
          </p:cNvSpPr>
          <p:nvPr/>
        </p:nvSpPr>
        <p:spPr bwMode="auto">
          <a:xfrm>
            <a:off x="1116013" y="42179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3203575" y="42179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5291138" y="42179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484438" y="4722813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4645025" y="4722813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7380288" y="4146550"/>
            <a:ext cx="433387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95" name="Text Box 21"/>
          <p:cNvSpPr txBox="1">
            <a:spLocks noChangeArrowheads="1"/>
          </p:cNvSpPr>
          <p:nvPr/>
        </p:nvSpPr>
        <p:spPr bwMode="auto">
          <a:xfrm>
            <a:off x="7451725" y="42179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6805613" y="4722813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97" name="Text Box 23"/>
          <p:cNvSpPr txBox="1">
            <a:spLocks noChangeArrowheads="1"/>
          </p:cNvSpPr>
          <p:nvPr/>
        </p:nvSpPr>
        <p:spPr bwMode="auto">
          <a:xfrm>
            <a:off x="611188" y="2486025"/>
            <a:ext cx="1728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3098" name="Picture 24" descr="MC9004379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57338"/>
            <a:ext cx="7635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9" name="Text Box 25"/>
          <p:cNvSpPr txBox="1">
            <a:spLocks noChangeArrowheads="1"/>
          </p:cNvSpPr>
          <p:nvPr/>
        </p:nvSpPr>
        <p:spPr bwMode="auto">
          <a:xfrm>
            <a:off x="755650" y="11255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Lesa</a:t>
            </a:r>
          </a:p>
        </p:txBody>
      </p:sp>
      <p:pic>
        <p:nvPicPr>
          <p:cNvPr id="3100" name="Picture 26" descr="MC90044573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700213"/>
            <a:ext cx="817563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1" name="Text Box 27"/>
          <p:cNvSpPr txBox="1">
            <a:spLocks noChangeArrowheads="1"/>
          </p:cNvSpPr>
          <p:nvPr/>
        </p:nvSpPr>
        <p:spPr bwMode="auto">
          <a:xfrm>
            <a:off x="3778250" y="11255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Reikna</a:t>
            </a:r>
          </a:p>
        </p:txBody>
      </p:sp>
      <p:pic>
        <p:nvPicPr>
          <p:cNvPr id="3102" name="Picture 29" descr="MC90044042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57338"/>
            <a:ext cx="8001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3" name="Text Box 30"/>
          <p:cNvSpPr txBox="1">
            <a:spLocks noChangeArrowheads="1"/>
          </p:cNvSpPr>
          <p:nvPr/>
        </p:nvSpPr>
        <p:spPr bwMode="auto">
          <a:xfrm>
            <a:off x="6731000" y="1117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Skrifa</a:t>
            </a:r>
          </a:p>
        </p:txBody>
      </p:sp>
      <p:pic>
        <p:nvPicPr>
          <p:cNvPr id="3104" name="Picture 32" descr="MC9004379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5341938"/>
            <a:ext cx="6492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468313" y="48688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Lesa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23850" y="609282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700338" y="48688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Reikna</a:t>
            </a:r>
          </a:p>
        </p:txBody>
      </p:sp>
      <p:pic>
        <p:nvPicPr>
          <p:cNvPr id="3108" name="Picture 36" descr="MC90044573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5384800"/>
            <a:ext cx="6731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8" descr="MC90044042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178425"/>
            <a:ext cx="731837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0" name="Text Box 39"/>
          <p:cNvSpPr txBox="1">
            <a:spLocks noChangeArrowheads="1"/>
          </p:cNvSpPr>
          <p:nvPr/>
        </p:nvSpPr>
        <p:spPr bwMode="auto">
          <a:xfrm>
            <a:off x="4859338" y="4797425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Skrifa</a:t>
            </a:r>
          </a:p>
        </p:txBody>
      </p:sp>
      <p:sp>
        <p:nvSpPr>
          <p:cNvPr id="3111" name="Text Box 41"/>
          <p:cNvSpPr txBox="1">
            <a:spLocks noChangeArrowheads="1"/>
          </p:cNvSpPr>
          <p:nvPr/>
        </p:nvSpPr>
        <p:spPr bwMode="auto">
          <a:xfrm>
            <a:off x="7018338" y="4797425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Val</a:t>
            </a:r>
          </a:p>
        </p:txBody>
      </p:sp>
      <p:pic>
        <p:nvPicPr>
          <p:cNvPr id="3112" name="Picture 46" descr="C:\Users\huldas.SVEITINMIN.000\AppData\Local\Microsoft\Windows\Temporary Internet Files\Content.IE5\UZPIU23B\MC91021640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235575"/>
            <a:ext cx="1065212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53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5"/>
          <p:cNvSpPr>
            <a:spLocks noChangeArrowheads="1"/>
          </p:cNvSpPr>
          <p:nvPr/>
        </p:nvSpPr>
        <p:spPr bwMode="auto">
          <a:xfrm>
            <a:off x="107950" y="3644900"/>
            <a:ext cx="6408266" cy="30956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323850" y="4721225"/>
            <a:ext cx="1727200" cy="18018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1042988" y="4146550"/>
            <a:ext cx="433387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3203575" y="4146550"/>
            <a:ext cx="433388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5219700" y="4146550"/>
            <a:ext cx="433388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89" name="Text Box 15"/>
          <p:cNvSpPr txBox="1">
            <a:spLocks noChangeArrowheads="1"/>
          </p:cNvSpPr>
          <p:nvPr/>
        </p:nvSpPr>
        <p:spPr bwMode="auto">
          <a:xfrm>
            <a:off x="1116013" y="42179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3203575" y="42179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5291138" y="42179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484438" y="4722813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4645025" y="4722813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3097" name="Text Box 23"/>
          <p:cNvSpPr txBox="1">
            <a:spLocks noChangeArrowheads="1"/>
          </p:cNvSpPr>
          <p:nvPr/>
        </p:nvSpPr>
        <p:spPr bwMode="auto">
          <a:xfrm>
            <a:off x="611188" y="2486025"/>
            <a:ext cx="1728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3104" name="Picture 32" descr="MC9004379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5341938"/>
            <a:ext cx="6492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468313" y="48688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Lesa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23850" y="609282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700338" y="48688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Reikna</a:t>
            </a:r>
          </a:p>
        </p:txBody>
      </p:sp>
      <p:pic>
        <p:nvPicPr>
          <p:cNvPr id="3108" name="Picture 36" descr="MC90044573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5384800"/>
            <a:ext cx="6731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1" name="Text Box 41"/>
          <p:cNvSpPr txBox="1">
            <a:spLocks noChangeArrowheads="1"/>
          </p:cNvSpPr>
          <p:nvPr/>
        </p:nvSpPr>
        <p:spPr bwMode="auto">
          <a:xfrm>
            <a:off x="4787900" y="4868863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 dirty="0" smtClean="0">
                <a:solidFill>
                  <a:srgbClr val="000000"/>
                </a:solidFill>
              </a:rPr>
              <a:t>Vinnubók</a:t>
            </a:r>
            <a:endParaRPr lang="is-IS" altLang="is-IS" sz="1800" dirty="0">
              <a:solidFill>
                <a:srgbClr val="000000"/>
              </a:solidFill>
            </a:endParaRPr>
          </a:p>
        </p:txBody>
      </p:sp>
      <p:sp>
        <p:nvSpPr>
          <p:cNvPr id="2" name="AutoShape 2" descr="data:image/jpeg;base64,/9j/4AAQSkZJRgABAQAAAQABAAD/2wCEAAkGBxQSEhUUExQWFhQWFxgXGBgYFRgXGhgYGBgXFxcdHBoYHSggGBwlHRgYITEiJSktLi4uGB8zODMsNygtLiwBCgoKDg0OGxAQGywkICQsLCw0LC8sLCwsLCwsLCwsLCwsLCwsLCwsLCwsLCwsLCwsLCwsLCwsLCwsLCwsLCwsLP/AABEIAPYAzQMBEQACEQEDEQH/xAAcAAEAAgMBAQEAAAAAAAAAAAAABQYBBAcDAgj/xABFEAABAwIEAgYGBA0EAgMAAAABAAIDBBEFEiExBkETIlFhcYEHFDKRobEjQsHRJENSVGJyc4KSk7Lh8BU0osJT0hYXM//EABoBAQACAwEAAAAAAAAAAAAAAAAEBQECAwb/xAA1EQACAgIABAQCCgICAwEAAAAAAQIDBBEFEiExE0FRYSJxBhQVIzKBkaHR8DNCJLE04fFD/9oADAMBAAIRAxEAPwDuKAIAgCAIAgCAIAgCAIDF0B5PqmA2L2g9hcAUB6hwOxQGUAQBAEAQBAEAQBAEAQBAEAQBAEAQBAEAQBAEAQHKvTjxmaSAUsWds07b9I12XIwOsddyTqNPegOC4ZieSdkj8zrOFy5xOh0O6GUdV4O9IMdPVxtzufDPliLA7SN5d1X5ba3vY+SwGd5CyYMoAgCAIAgCAIAgCAIAgCAIAgCAIAgCAID5JWOoIDGONaGlJE1VE1w+qHhzv4W3KyY6FMxT050MekUc0x7Q0Rt97zf4IZKPx1xozFqN7zRtjMRAjkc/M8XIzAWaBa1l3hQ3BzfkR53JWKtHM6IZpGNOxe0bdpAXAkF94e6OjqnyimjmdHEHsa8loDsx6wtfWw7F1rqc96OF9yq032b0XWi9PkP46jkb3se1/wAHZfmuWmdi14T6WsMnt9P0R00laWW8/Z+KAuNHXRytDopGSNOzmODh7wnUdDaCGQgCAIAgCAIAgCAIAgCAIAgCA8qiVrGlziGtaC4k7AAXJPkgOU8U+myCImOijNQ/bObtj8vrP9w8VlJvsYb11ZzzEcaxbEL9NO6OM/Ub9G0D9VmpHiVJrxLJd+hDuz6q3re2atLwfENXuc492g+GqnQ4fFdWVlnGJ9oLRJxYLAz2Ym+JFz8VLjiwj00Q5Z90n1lo1+I2AUclhbUd31guGZFRqeux34fY5ZScnvoUXDdJov2jP6gqPZ6YvtE+9S/9kP6nKx4ctza9io4y/u4/M2fUo3jrMafFoVk6IPyKZZdsezNKo4Xgfs3Kf0SfkVxngVtbXQkV8Wth36mlBgtTSu6SjqHMP6LiwnxtofNQrMGS7MsqeK1y/EtFu4f9MVXSkR4jEZW/+RoDJPdox/wUKdcoPTRYwthNbizs3DXEdNXR9JTSh7RbMNnNJGzmnVpWh0JdAEAQBAEAQBAEAQBAEAQBAfErQQQdQdD4HQrD7A5JjvA9NT1EMVLGGZw5znbn2tdTsANgu/1qGNRO2S7FZlwndbCqL0is4pxvQ0sroYqbp8hyvkc4C5Ghy37/AAVPF52Rq2Vrjvy15E6GHj1x1y79SSvBU04qqW4ZmyyRndjv8KteFcSvV/1bJ6vyfqVHE+HQjX41X6EbIvT66bKBeRCcUyAUrwTq4gAduoKg5riq9Ftw2Enen5Io1Kwh7TY6OadjyIVGz0xcOHp81Q/vjFvJ2vzVhgNKx/IquLxcqo69Swwq6XU81YtEphFCJXnMcrGgve7saN1U8X4g8Oncesn0XzJvDMR5F2n2Xch6n0jUbH5I6PpIhpnLrOcO0C3zIXm1TnTXPO3Un5HqFjY0VyqBOSYfTVDYJohnppnNBa76pvZzTzHMKx4dnzt58fIXxxW9lXk4v1e1W0v4W9aOqcKcMU+HxOipmlrXPLzc3JJ797ACwWC3i9om0MhAEAQBAEAQBAEAQBAEAQGHLDBS+KZ2srYMxsHRvbfsJIt/neo/EKJ24kuXye/0IfixhlRUuzTPzjj/AA1UUs7onxvdZxyuDS4PF9CCBzSjKqsgpJr5E9xaZ0Tg7C5KPDZenGR1Q9paw7hoDdSOWx8rLlQ1k8Sg6/ww7v8AUh8Rkq8Zx832PLDqWesJFO0NjGjp3jqXG4YN3n4d69JkZya1DyZVYnCtpTt/QsVFwDTCzpy+pf2vNmjwY2wHncqunZKf4mXVVUK1qC0TDOF6MCwpYbfswfmtDp5aNKr4Jo37Q9G78qJxYR7jZZi3F7RiSUlplcxDhmophmicamMbtIDZQO0W0f4WBU2nOnDpIrcjhldi+DozY4amZUR1ELXWNRC+IEixa8tc2xHIi+3cq7j33ldV0OvJJN/Lp/By4XCWPdKua03pb/U5RWcPVUUpifBJnBtYMLgeyxAsQucMmmceZS6F24P8Ojr3DeHOo6Olp5dJXTiVzfyAToP853Ufh/8AyMqdsPwpa369yBxK2MIwrb6tnaIwpvmS46S0j7QyEAQBAEAQBAEAQBAEAQBAfLkMP1OXelCpa6eMNIdlaQbG9tR2bFW2BX8L5l3PP8VmpTWn2IGn4mqGNDcwNtszbkeaiXfR3EsnzLo/boa1cVyIR5E/16mtQU8mKTuMriaeIgSHbpHb9G3saNCbdwXN1VULw6ei8yzxq7Lfvrur9C5YlhrpIhDFJ0EdspLGjMGWtZh2Z42K57LBn3wzhBp2dGJzNG0AMz2L29xc09YdlwLd6xrQJ0RrIPOePQ2sDbQna/K/agKtR8OSRzOnFY+R77dI1zWmMgbBjWkGO3LU991geRG8X8PkE1dMLSs60jG6dM0anb8YANDz2XRSS3tbT8jhfSrINefk/Q0aLi6dzAWvDgRoS0ErdcBwrfjS6ehT2cRyqfu2+3n1/k+KOpc+eN7ySc7bkn9IfBW0ceuipxrjpFdG2VlqlY99TukTgRobqgfueug04rR6IbBAEAQBAEAQBAEAQBAEAQEXxNM5lLM5pIcGOII5Gy6UpOa2R8qTjTJr0OJOFySdSdT4ndelSXRJdDxspyfVvqamKPyRktF3GzWDte45Wj3lcsiahU35krBrdtqX6nRsDwxtLTxwt+o3rH8px1e495K88/Vnr0kuxbsPwhuUGQZnHWx2Hdbn5rVsyeWKYE0jpIR0crdRbZ36JG2qbBrMdcA7XF1uYPmDDTO85yREywsDbO8i+p7ACPetGzJLPwaG1g3L3gn79fNYBA1cGRxaeXxHJboHLcToBT1ksQFo5B00fcHaSN8na+BCs+H294MpOMVaSsRkMCte6PPcz7nRfRhVPc2VjnEtZkygm9r5r29ypuI1xi04nouE2ylF7ZewqxF0ZWQEAQBAEAQBAEAQBAEB8oYIniz/AGc/7N3yXbG62xTI2X/hl8ji69Kvwni33Pimjz1dGw7dNnP7jHOHxsfJVvEX8MV7l5waO5yfsdNAuVUM9EUr04cYVETYIIHGNkrM7pGuc1+ZrrFoIOw5jvC1BuegvimongqWVLnSNhydG91yTnD7sv8AWtlB/eQF5aNFujBrY5jrqOhqZmND5Im52tOxBLQb25DW/ktWjJxPgX0gV3+owh00krJpQx8bjmBDzbTsIvfTsWAdyxiQOkcRsLC/bZbIeZzzj9mWWjk5l0kZ8CzN82qVhy1bEg8RjuiRFr0CPHsv3or/AB/7n/ZU/Ev9fzPQcH7S/I6CFVIvjKyAgCAIAgCAIAgCAIAgCAh+LB+Bz/s3fJd8b/LH5kXM/wAMvkcWXpF2PFsUkmWso3culLT+/G4D42CreILcU/Rl5wWWpyXsdMjOqqD0R5YxgNPWMDaiMSAai+hB7QRqFnQPikoIaKIRwRhjb3DRc3J3PebBNAkYKxpAIIQHgZ2SucwgFpFrcjyI70BD4TwNQ0svTQw5ZBexLnOy3uDlBOmhOyaBMzoPMo/pBdeSjZzEkkh8Gsy/Nyk4i3bFELPeqZEQvQHji/8Aoq/H+LP+yp+Jf6/meg4N2l+R0EKqRfGVkBAEAQBAEAQBAEAQBAEBEcW/7Of9m75Lvjf5Y/Mi5n+GXyOKr0h4tmrikTnRks9thD2frsOZvyUfLq54aROwLvCujJnSMJxFtRFHMzZ7QfA/WHkdPJefPYe5IOqbDRpJ8E2DFLTnN0kh6xHVFjZo7r+0e9AfcmGxONywXO9ri/kEB9VFK0tAFmW9kjkftQHlHUOFw9puOYBt/ZNg+XOuUfoDnGNVnrFdI8axwt6Bh5F2jpSPMBv7qsuH1dXMpOL3agq13PNW55zyL/6Kvx/7n/ZU/Ev9T0HBu0vyOhBVaL4IAgCAIAgCAIAgCAIAgCAjeIad0tPLGzVzmEDxK6UzULFJ+RHyYSnW4x80cUxKIwSOik0e21xvuAd/Ar0ULVOKkvM8jZjyg2n3NYVLe1bto1VUvI9OHseZRTGN5tTzOzX5QyHcnsY7TwKo82tQs2ux6jh18rKuWXdHSo38xsdRbZRPkWBsU2ICM2eA6N24OwP2H5oCbjo4XjMwm3c77DssdQaGJVMUQLYrGQ6XvmI7bE/ZsiBG59FnzMexVeNeJRAPV4nfhEoIuLfQtOhe7sO9hzW8Fzz0jS2zw4OTKnSFkbAxuw95O5J7ydV6CmKhHkPI5Mp22OZ7est/wLrzJdWcfBkdU4AwaWm6UytAz5MtjfbN96o86+NjSj5HouGY86U+dehcQoJbIygCAIAgCAIAgCAIAgCAICB4txg00V226RxysvqL8yfAKRjU+LLr2IOflfV4Jru+xy2von1MjpZLF7rEnbYADQbaAK7hGNcOVHnJWWWy5vNmpU4PkaXG1h3nwW6afQ0kpx6kNW0rXA3HJccmmE4vZKw8icJJLzNbCeNJMPe2I/S05Fwx27O5juQ7j8FQLp0PVd1s6BhfG1DUN0lDCd2yjKff7J8isgk29GdWVDQ39dhHvKA8J8apKe5fOzNz62dx8m/JAUvH/SbnIio2lpccvSvAuL82s1/5e5Y7js9kLQUwuXElz3Ou57jdzjzJKtcKqLXMUnEsiafKT9BhnSg2tcb3JVg2kymTk10Nh+CEDYe8rG4y7hqS6nRuCeIJJnOimILwLtIAFxsQQOY0VRmYqr1OJd8Nz5XPw59y5BQS5CAIAgCAIAgCAIAgCAIAgOW+kbEC6pDBtG34u1Pwsrrh1a5HJ+Z5ji9nNao+hW48ReOz3f3U9wTKyNjj2PKur3PaGm1r307lqopM38SUl1I2sIDSToLFaXuKi9nfFi3YtFC4lcC9ljfqcteZXnHrfQ9euy2RIeRssGTPTH/AEBl07iLEm3Zy9yA2MLP00f6wWRvoX/DLHYg6nYq5wJJ1nnOKKXiPZLUVU6Nxy8xzU5xTKtSaRuuxN57PcfvTw0au1vubXD+JmOpif+kAfB3VPzXHKrUqmjphz5L4y8ztDSvOntE9n0hkIAgCAIAgCAIAgCAIDXraxkTS55sPie4DmUBxjH6gy1MsgBs55tca2Gg+AC9BiuMa0to8jmVznfLo+5EVlS2LLn0zGw5a+a6zyKovqzlTh22ptLse4pHvdZrSe+2gWk8muPVm9OJdPokaGPxsYwh+rurZvLXu8FU5WQ7H07F/h4SpW33I/HOG4g2OSZz2uIDWtYGjlmO45BRGWJih4DgmjbIySUteLj2f/VAeNXwVTxSRxvklzSXDfZ5W7u0hYBuf/XEX5cv/AB+5Z0D1p/R8xjg4Pku03F8tvkgMUIbHLJG8Br2uAvte5IPjyPmu1Nsq5dOxHyceN0XvuS09BI1wOUkdo+1W9WXCx9Dzt+DZVHqtng2pBlMQvnAuRblp94XX6zDn5Tg8K1Q59dDZEZGtjp3LeVkNNbOUKbejUWdkwHGI52AAkPDRdp0O247QvNzXxM9jU3yR36Eu1y1Op9IAgCAIAgCAIAgCAwgKhxFVB0paT7Glu/crZDsRfU7ltt+pq4xb3pFK9JhblpLf+fX+ErDk2ZUIrt5l0uzuWeboY0jk/H7/AMOIG30fy1XPzNyV9JEw6SMDZsJ075Htb77NPvWR56LbwpA1lJEDbUX8nEuHwIWQQfGAb69QWtbM6/8AExGYLl1O5ZA6ncsA5JxbJbEngbZ4/wDotWDrmVnct0w9PoUyiDf9bm7OgHyjTb3vfUxyxXYugjZ3LZTlvezHJH0PWne1jg5psQbrQ2LvBJmaHDYgH3rVmOnkewQIyhkIAgCAIAgCAwSgIfiLiCOjY10l+scosCdbX5LEpKKJGLjTyJOMDlWIYvHJK+T1gjO4ut0T9LnQLn48SwXBMj0/dfyeAr4/zg/yXrPjxH2Jken7r+SB4rYZxF0codkfmOZr2W0t2G618eI+xcj0/dE766z84P8AJesq+Jl8EyPT91/JVMZw8zVOYSDIct3lrhsNeqASsO6I+xcheX/X8n3xC8OlOV/SXjZY5S32Ze/Xmt1YnHZDuwLabFCS6snsNqw2JjXzhrmtAIbG9wFhprYX07lr40SUuD5D/wDq/kjscYZJ6d7JQ5sZ6xLHtIuRfS2uyw74mfsXI/rX8k2axn5wf5L1n6xEfYmR/dfyPXWfnB/kvTx4mfsTI9P3X8lTxnDS+p6VkjXtcW3OVzS21uRGug5FY8aJn7EyPT90Wz1+P84P8l6z48TX7EyPT91/JCwAiufP0o6NzMubK/NsB7Nu7tTx4mfsTI9P3ROjEmfnB/kvTx4mPsPI9P3X8j/UmfnB/kvTx4j7EyPT91/JfuEOLoJOipg5zpMtg7IQDYE89tFlWqTOGTwu/Hh4k0tfNfyXRq6FcZQBAEAQBAEAQGHIDn/pe/8Awh/aH+krhfza0XvAOl7W/I5RLIGgucbAC5KiRjLsesushXByntIgJOInOeGwxh1zYXvc9mg2UqGM5PR5jI+kDim4roWbDqaQtvMxjT2BxOn2HzKnLg1vmysf0zpj0lF/ketXTZTcez8lEyeH209WtoveF/SPGzfg7S/I8OjNr2NlG8CTjzcr0Wn2jiqXJzrfoe9FgDqiRpAc45SMreYNjqeQ0CtsLDXh+Jd0XoeI+kfGOfIVeN1cfP0Lg3gKptfIwd2fX4fepH/C7OP9/UqFncW/E5/v/wCiuYvhE0LspaWu7HG2naDqCo0+GQs+KplvjfS2VK5cqPX+/I+o8Ikcy+V5G9w02W8eFVL/AHWzSf0wuc9wq+H++xHT0pb3hQsrh9lMlvqn6HpeFfSPGy4uUnyyj3T0fDqdwFyFxeFclzOPQmV8cw7Jcimv2N/DMGkmNmsc49jRf39inY/D48u73o87xX6TzjZ4eJHm13f92beJcNywtu+JzOwn2b9lxdSHw3Gt+Gt9f77lbT9Kc+mW7obj7f8Awpbauq6Qs9XvlOtif6joVBfDbOblXctofSmOlOS6fP8A9Eq0OsC5paew/wBtFFuxp1PUkejwOKU5sOat7a8iyejv/fxfvf0laU/iOXG1/wAV/NHcQpx4gygCAIAgCAIAgMErDBzz0o1LJBHCHddrs7gOQIIHmpdGD4/WXRHH7beBJutbkysw8CS1MesPUOvXOW/ZpupLrw6+hDt4lxTL6zlpenQ1sH9GjoaoDo3NzaZjZzWj6xB7fFbRlj1pyiyLa8q3VU1peb9jrOH8N08TQBE1x5ucA4nzKgzybLHtssKsGquKjrZo47wZDOLxhsT+0Dqntu0LpVlzh0fVGl2DGXxVvlZqu9H8OSwe/Pb2ri1/1bbLp9oT32WvQ5vhsdfie/UmOG8BbSx5dC86vdbc/co+RfK2XXt6EnGxlSvV+pL5VwJOuuzVr8MjmDRIxrspDhccwt42Sh+FnOdMZ91s2WxAC1hZaP1N1Fa1oquN8GsnnY9tmNN+kAFr9hHedlMry3GtwfX0K+3BTt54vXr7nrX8EU747Rjo3gaOuTr39qxHMs38XVGZ8Orkvh6Ml8GwltPE2NgGm55uPMlcLbZWS2yVTRGuPKjbmpw9pa4Ag6EEaFaKTT2dJVxktPsV2DgqmZfM0vuTa59kcgLdikyzLWtJkCPDKU9NbKbxtw0KexYSY33Avu1w5f52KUpLKqcJLqvM540nwzLhbBvl31IvgSMx10Tn2a3rC5ItctNlVLAvre3Hp+R7LP8ApBh5OO4Ql136P+DtrSslGfSAIAgCAIAgCA8p5A1pJ2AJ9yJbaRrJ6TZzvguh9ankqZRcB1wDr1jr8ArfKtdVapR57ApV9rul6nRmhU56PsCEMMBF7D5n0smQgF0Bm6AxdAZQGEAQBAEBhyGDTxDDIpwBK0PAN7Ht281mFsoPocraI2pRn10VniXhCIxOdA3I9ovYbOA1tbkVOxM2UZqM+qZW5nDq3W3BJNG5wBiRlp7ON3Ruy3PMbt+7yWudUoW9OzOvDMhzp1LuuhZwVCLMygCAIAgCA8pZA0Ek2AFye5ZS2ayaiuZlJxDi98zzFSRdJoRc8xsSAOXirCOFGEee16Ka7iM7JOFMdokuCcPkpqd7ZW5XZy4ag6ZWjl4Fcs62NlnNH0JXDMeVVfJLu2V5/HVRc2bHa5tofvVE8qaPaw4PVJJ8zPn/AOdVHZH7j961+tyfU2+xK13kzfreLJ2wwytDPpA64sdHNdbt2XWeTKMYvXciU8MjK2dcm9x0S+AYtNPTySnIHAkNsDbQX1111XauyU4cxDyseFVyrTIPCOLqiaaOO0YzusTlO2559gXCvKlOeidkcLqqpdrfX0N3iTi8xPMUIBc32nHUA9gHNbX5XI3ynLC4W7Y88+i8l5kVQ8czNd9KGvbzsMp8lyrzH5k23gsHHdb0/cnuIuInxRRTQFrmSG2oJ5Ejn3FSLb3GKlErMLA8W11T6NHxwpxQ6oe6OUNDrXbbS9tx4rGPkOx6ZvxDhyxoqcXtHhxNxY+CXo4g05R1ibnU8t+X2rF+V4b0jfB4Yr6/Em9ehMcJ4nJURGSTL7RADRbQea60WOcOZkPPxlj28kfYcWYu6lhD2WzlwaARccyfgEvtdceZDBxVkW8hWsM40mfMxjwwNc4AkNOx81GhluTSLTI4PGutzi96ReKypEbHPceq0EnwGqnyelsoYwlOSjHuzn1VxxOXEsDWtvoCLm3eb7qulmNvSR6SHBauXcnt+Za+FsSfU07nvtmzOboLDYW+amY9jmuZlHn48aZ8sPQr44MqYRmhqLO3sMzQT8b+YVz9erm1GxHl1w26pN1y/v6G9wxxJIZfVqkWlFwDoL2F7Hvtz5rTJxoqPi1/hO+HmT5lVb+IuQVeW5lAEAQBAVf0g1JZSED67g0+B3UzBgp29exW8UscaOnmffA2GtipWO+vIMzjz12HgBZYzbXOxp9kOGUKuhNd2WCSK4IOxFveoekWS6NMq3GGHRRUbhGxrbFgFgO0c1GyIpQZacNsnPJSbIj0dU7XvmDmhwys3APNyj4cU97LDjcmlHTM8fUbIhC1gytu82GwJte3YtsvokjXgtkpylKXfSRE4TxLJTxGJjWFpJOt7677FcIXyjDlRNyeHwvt55PqjW4ddapiPYXf0uWtMvjR04hHVDh5dP8AtGMHpxPURtds993d99Sla57fzM5Fjox2490id45weOEROjaG5rtIHcLg+KkZdajFNFdwjJnbOUZvbIaacmijYdmzOt/Df7Vx5n4SJ8K1HNbXTcUadLI+IslboQ7Q94tce4rlByj1JNkYWRlU2fEpc/NI7W7tT2uOqxLb+Jm0OSDVafZHQvR0+9O4djz8grPE/AeZ4ytZG/YhPSHXZpmxDaMXPi7X5WXDLm3LlJvBaeWt2PuyFxnD+gMdj7UbXaHZ3P7Peo04qLTTJ+Nd4ynzLz0dDefW6Hq7yR28HW+8K0/yQ+Z5j/xsrr2TObQOdTzAvYMzDq1407P8Kq4p1z+JHrJ+Hk1Pkl39PI6VwvWxTRl0LQzXrN7HW+1WdM04/CeSzKZ1T5ZdfcmyF3Ib2UfjeLLVUsrdHl4ae8Bwt8yrLEluicX2RS59cVk1zXcvIVcXUT6WDIQBAYKAgOM6QS0sgJALesCTYXbr8dlJw58lq9yBxGvnofsavAGJiWnEZ9qLqnwucvw08lvnVclra7M58Lu56eV90WlQyzK5x4fwR/6zf6lHyv8AGyy4T/5S+TIL0aH6Sb9Vnzco+F3ZYcc/DH8z09JZ1h/e+xMz/U04H/t+RnhDDoZKR73xtc4F2pAJAstqK4uttmnErrI5Ok9Fa4YF6qEHm4j3tcotKXi/qW2fv6o/bT/dHzWwPpKgjZzHXaeRF7g+FlicZVT2vU2psrysdL1Wj7xzHJKotzgANFgBtc7nxS26VvT0NcTChiRb/c98XojDTU7XaPc57yOy+UD4Bb3Q5Kkjli3K7Isfl0/YlcGwj1jDngC7xI5zPEBot5i67VV89OyFk5LozuZ9tL/o+uI8JFPQxN+sHguPa4g3+7yS6tQq17mcDJd+ZJ+TRtejucNhnudGuDj4Zf7FZxH8DOPGYN2x159Cq5X1dScvtSPJF9gO/usosk7rOhcwnDFxlJ+SNnGOGZaaPpHuaRcDq30vz1C6XY7jHZww+JV3T5IrRMcK4i71OoY02fG1z2eBF/mD711psbqaXcg8RoX1mEmuktIgcaxt1SGZ2NDm7uG5uFHuv8RLfkWeHheA21Lp6Fl9GsDgJXn2TlaO8i5Kk4cXH4n2ZVcbsjKcYrui7uU7fXRQvsUiacVGJsZKMghByNd9d2uv2+SsVHw8dyj12U0pK3MUZ9NeX6l5Cry5RlDIQBAYKA5/xvUunqYqRpsCRm7y48/Aaq0w4KFcrWUPEbZWXRpXbZdMKw9kDAxgsB8TzJ71WzsdkuZlxRTGqPLE3VqdjRxDD45xllbmAN7arWUVLozeu6dT5oMi6mCloG9KGZSeqMpN3X1ta646rp+IlxlfmS5G9mhSV9LiEuV0Li8NJu7YAHuOi1jZC7yO1lGRhR5lIlZ6WnpYZOoWxH2w2530vuujhCC2yIp25FiW9sr9PWYYHNLWEOBFiGu0Ow5rhGVG9osJ1cQcXzdvyN3FsboZSWTNJLSRqw3B52O63nZU+kjjj4uXXqVXmvY9MAo6F13wNDnN11uS3ydslcatfAYyrcpJRtekz4lrKKrkIcxz3tadC12gbusuVU5aa2FXl48Nx6J/ufOH8R0MDSIszQTe2V2/msQtrjHS6GbcLLtknJf9HvjGLUchYye5uA5twbWcNCszsr7M549GRHc612PKrdQ0pMbmFokaLgBxDm8tjr/dYbqgvmZisrI+Lvr5dD4dUUFJK05Cx9rg5XbOCxuqtnTly8mL81+RJR4nSVo6LMHX1yOu0m2t/guinCzoyM6b8Z82tMjaqbD6SQty2cWkODcx0PI6rnKVVfRkmMcvKW11/Q2aDh2ima2VkfVdqBcgaG21+5bRprl8SNLc3Lrk6pS+ZYaanaxoawBrRsBspCjor5SlLqz1IRvoYXcqXpAox0InbpJE5tj3FwHzU7Blufh+TRU8Thyw8XzTRYcJqulhjkP1mAnxIUWyHJNosKLOeuM/VG61aHZGUAQGCgOdY67ocVjkd7LizXuIyfAlW1Px4riu6PPZL8PNUpdmdDa5VPmegTTM3WNmTBCymxsoHHeIGWQUzG3LDmuNTct2A8CoGVPfwnoOE08kXc3pdjQ4e4hbTMDWwB0pOUuvYkE3aNtdTbyXOm5Q1HXVnbNwJXSc+b4db9S6cUn8Dlvocmo9ymX9amUuCv8Akx+Zz7BJ4hZkkHSFzwA8ucMoNhy/zVQMfrroX/EIS6yU2unY+qyVsdZMXsEjQ9/VOx1IHuWJv7w61wnPGgovTaX9/Mm/R7SO6SSXZli3fne/w+1d8VNba7FfxiyPLCtvbRrcHn8Mm/Ul/qC1pb55M68Q28eHzRAYVK1t80PS6DQlwt/CuNbfN22TcuD5E1PlJHipv0kQaLDoI7Dfe+mu62ydqS0cOFv7qe/U0KyvdKIg65MbclzzAOi0djek/Ik146p55R7PbJrjJoNVEDsWRg+Z1Xa9feRRB4a3Gib92eXFFG2kqWGHqjKH2vexzHt7bJclXamuzNsK2eTjTVj7Hnj9E6GpMsjM8b3ZhroQfqkjYj7FrbBxnzPqjbDujZR4UJaki+8MVET6dnQgtYL9Um5ab3Iv5qwplzR2jz2XCyFzVj6+pLErqRep8mUJ8zDku61+pRuNcV9YcykgOcucMxGouNhfnbc+CssSp1J2yKTPvV81RX19S54bSiKJkY2Y0N9wVfY+aTfqXFMOSCj6G0AtTqZQBAYKAgeKcAFWzQ2kbcsd9h7jZScbJdMtrsQc3EWRH3RX6LiCppB0VTA94boHjs8dipNmPTb8VctNkGvLup1C2O/ImMC4nNTOYxGWBrS45jruLaclwuxXVDbeyXjZ3jWuGtFkUTZYdOxSuKeHJnT9PT6uNrgGxBGlxdQciiTfNEu8DPqhV4Vy6ERT8MVjHslDGlwdmsXDcG+viuaompKbRLs4jjzg6+qXb8v1LpjUUk1K9gZ9I9tstxpqL63splseaHKiix5xruUt9EzR4Mwl8MT2zMAJfcag3Fh9y1x63XHTJfEsuORYpVvpoioOHZnVj3yRjonukv1hs+4HzC4/V3zuXzJEuIQWPGMX8S1+x78NYTU0szwWXidcEhw5XyusStqa5QbXkaZuVTkVxf8Asjy4fwSohnkkfHo5kgFnDcm459yxVVKM2/I2y8yq2qMU+q0R2HcP18OsYDSRYnM06DxXGFFkd+5Ktz8S5as3pf31NmvwKqklie5mYtazMS5upBJK6OibnFs405tFdc64vu+n6GMe4SlMxfCwFjuta4FidxqsTxXz8yM4vFIKh1zfXse3EuBVM0rXsZo1jR7TRqNfms20Tk0zTBzaKYtWebPnD+FKiSYSVThYWv1sznW2GmwSOPKUvjNreJVQrddEdb6HxjuBVb5ZAwF0Tn5mjOLf25rF1Vk5OPkZw83Gqgpv8SLVwxhRpoAxxBdcl1trnsUqmHhx5Sqzcn6xbz+Xke+OV7YIHyOOwNu92wHvUqmvxJqPqVuTaqq3J+hU8B4V6anY980rcwvla7q2ubaHuUy3J8OxxiuxV42C7Kk5Sf6ssuC8OwU2sbSXflONz/byUW7JnZ3LGnDqqe49yZAXElmUAQBAEAQHw4J7GH2KHPU+q4qXP0ZK0C/YHDQ/xNVnGDtxdR7oop2KjO3Ls1ovjXKr0/MvE15MzdZMi6dDPmZQBxQGE2Y+YusbRkyFkGUB8BNmF6i6x0HkZWQvQyhk8K2UMY5xNg1pPuF1tFbaSOdkuWLZQ8MxzEDEHsjEzCSASLuFjzsQVZyx8ZPUpaf99ijqyct18ySfX++YZhFZXSA1V2RA3y6DyAv8SsStopj909sLHycma8Xov78y/U0Ya0NAsAAAO4Krbbe2X0Y8q5T1Q2MoAgCAIAgCAwQgK/xXw8KtosQ2Rvsm3LmD3KTi5LpfsQM3DV8encrlF/qlOMjWZ2jQXIcLdxLgbeKlz+q2dezIFf12t8vdfmeo4iqqaZvrjbMe3Zo2137yOy/NYWNVbB+E+v8A2Z+uX02J3L4X5+hs4px0zqiAF+oLiQQA0Hrct1rDh8/9+h0t4rD/APPr/fkWfDsUimYHxuBB79R3EcioVlcq3posacmu2O4sh+KOIxCMkJD5yRZo61gNSTbuBXajGdnV9ERcvOjX0h1foarePYOjuWv6S3sW59mbxXZ8Pnv29TkuK1OPv6e59cM8TF73RVAyS3u0HS4OobrzA960ycTlXNDqjOJnNz8Ozoy2BygotUzJcsjZUeI+In9IIaQZ5QczyNQA3UjzsptGOtc1j0iqy86W+Snq13Iyo4zmmb0UcBbK7qkgkkE6aC2h8dl3WHXD7yUtr++5GlxGy1eHGLT/AL7G9g+OOpCKesu2w6kmpDh3nu2uuNtMbPjq7eh3oyZ0fBete5ZjjEGXN0sdu3O371F8Ke9aZYfWatb5l+pTuKeJfWAKalBdnNi4X63c3u7T2Kwx8fwvvLPLyKrLzPH+6p7k/TcON9XiiLnNLBqWHKcx1d8VBst3Ny13J9WJFVRi+5ORRWAF9hZcem9kyMeVJHoAhsEBlAEAQBAEAQGCgMFY6GOosgNXEcPjmblkYHN7+XeDuFvXZKD3HozldTC2PLJbRq0eA08TXNZE0Bws69ySDyJPJbyvnJ/FI514dVa0kVur4C6xMExjB+qQTbzBHxUyHEHrUoplfZwt83NXLXsS/D3C8dMS4npJD9YjYc7Dko9+U7emtIl4uDGjq+rN9mBU4f0ghZnve+Ub9viuXjWcvLvodliVRe9dTR4j4bZVdYHJKNnj5G267Y+VKr3XoccvCVy5t6ZX2sxSm6rfpWjbZ2nnY+9S94dnV9GV+s+nouq/L+AYsUqeq49E3ns3+nUrG8WrrHqP+df0fT9CzcPcPx0rdOs8+087n7goV+TK19eiLPGw40r39SXELb3sL+C4cz7bJPJF+Rp4rhMVQ3LK0EcjsQe0Hkt6rZ1vaOd+PC5csysu9HkV7iV9uyzfnZTY8Rml+FFbLg8G+jf6k9g/D0FNrG3rc3HU+/l5KLbkTs/EydRh1UfFFdSWC4Er5n2smQgCAIAgCAIAgCAIAgCAIAgCAIAgCAIAgCAIAgCAIAgCAIAgCAIAgCAIAgCAIAgCAIAgCAIAgCAIAgCAIAgCAIAgCAIAgCAID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pic>
        <p:nvPicPr>
          <p:cNvPr id="26" name="Picture 4" descr="https://encrypted-tbn0.gstatic.com/images?q=tbn:ANd9GcSH0baEtX439DraHRZtDGfdoCnQEYYb8MkS_fyzZG5YghWyJgq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4" r="7579" b="4193"/>
          <a:stretch/>
        </p:blipFill>
        <p:spPr bwMode="auto">
          <a:xfrm>
            <a:off x="5064022" y="5256635"/>
            <a:ext cx="889205" cy="120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45"/>
          <p:cNvSpPr>
            <a:spLocks noChangeArrowheads="1"/>
          </p:cNvSpPr>
          <p:nvPr/>
        </p:nvSpPr>
        <p:spPr bwMode="auto">
          <a:xfrm>
            <a:off x="112305" y="549325"/>
            <a:ext cx="8712200" cy="23034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28205" y="833438"/>
            <a:ext cx="1727200" cy="18018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488793" y="835026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649380" y="835026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6809968" y="835026"/>
            <a:ext cx="1727200" cy="1801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s-IS" altLang="is-IS" sz="1800">
              <a:solidFill>
                <a:srgbClr val="000000"/>
              </a:solidFill>
            </a:endParaRPr>
          </a:p>
        </p:txBody>
      </p:sp>
      <p:pic>
        <p:nvPicPr>
          <p:cNvPr id="27" name="Picture 32" descr="MC9004379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80" y="1454151"/>
            <a:ext cx="6492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472668" y="981076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Lesa</a:t>
            </a: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328205" y="2205038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2704693" y="981076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Reikna</a:t>
            </a:r>
          </a:p>
        </p:txBody>
      </p:sp>
      <p:pic>
        <p:nvPicPr>
          <p:cNvPr id="31" name="Picture 36" descr="MC90044573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655" y="1497013"/>
            <a:ext cx="6731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8" descr="MC900440428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618" y="1290638"/>
            <a:ext cx="731837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4863693" y="909638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>
                <a:solidFill>
                  <a:srgbClr val="000000"/>
                </a:solidFill>
              </a:rPr>
              <a:t>Skrifa</a:t>
            </a: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7022693" y="909638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s-IS" altLang="is-IS" sz="1800" dirty="0" smtClean="0">
                <a:solidFill>
                  <a:srgbClr val="000000"/>
                </a:solidFill>
              </a:rPr>
              <a:t>Vinnubók</a:t>
            </a:r>
            <a:endParaRPr lang="is-IS" altLang="is-IS" sz="1800" dirty="0">
              <a:solidFill>
                <a:srgbClr val="000000"/>
              </a:solidFill>
            </a:endParaRPr>
          </a:p>
        </p:txBody>
      </p:sp>
      <p:pic>
        <p:nvPicPr>
          <p:cNvPr id="35" name="Picture 4" descr="https://encrypted-tbn0.gstatic.com/images?q=tbn:ANd9GcSH0baEtX439DraHRZtDGfdoCnQEYYb8MkS_fyzZG5YghWyJgq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4" r="7579" b="4193"/>
          <a:stretch/>
        </p:blipFill>
        <p:spPr bwMode="auto">
          <a:xfrm>
            <a:off x="7298815" y="1290638"/>
            <a:ext cx="889205" cy="120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1393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62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1_Default Design</vt:lpstr>
      <vt:lpstr>PowerPoint Presentation</vt:lpstr>
      <vt:lpstr>PowerPoint Presentation</vt:lpstr>
      <vt:lpstr>PowerPoint Presentation</vt:lpstr>
    </vt:vector>
  </TitlesOfParts>
  <Company>Sveitafélagið Árborg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Hulda Stefánsdóttir</dc:creator>
  <cp:lastModifiedBy>Kristín Björk Jóhannsdóttir</cp:lastModifiedBy>
  <cp:revision>26</cp:revision>
  <cp:lastPrinted>2015-02-25T09:48:00Z</cp:lastPrinted>
  <dcterms:created xsi:type="dcterms:W3CDTF">2015-02-02T14:29:59Z</dcterms:created>
  <dcterms:modified xsi:type="dcterms:W3CDTF">2015-06-18T10:53:19Z</dcterms:modified>
</cp:coreProperties>
</file>