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34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D88A-F137-40A4-86E1-E23F589851BF}" type="datetimeFigureOut">
              <a:rPr lang="is-IS" smtClean="0"/>
              <a:t>16.9.2014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B587-7D09-4359-B846-CDC67B34174C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gi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0" y="0"/>
            <a:ext cx="6858000" cy="9906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14" name="Down Arrow Callout 13"/>
          <p:cNvSpPr/>
          <p:nvPr/>
        </p:nvSpPr>
        <p:spPr>
          <a:xfrm>
            <a:off x="260648" y="1536824"/>
            <a:ext cx="6408712" cy="1170130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1.Mæta </a:t>
            </a:r>
            <a:r>
              <a:rPr lang="is-IS" sz="2400" b="1" dirty="0" smtClean="0"/>
              <a:t>í </a:t>
            </a:r>
            <a:r>
              <a:rPr lang="is-IS" sz="2400" b="1" dirty="0" smtClean="0"/>
              <a:t>klefa og fara í íþróttaföt</a:t>
            </a:r>
            <a:endParaRPr lang="is-IS" sz="2400" b="1" dirty="0"/>
          </a:p>
        </p:txBody>
      </p:sp>
      <p:sp>
        <p:nvSpPr>
          <p:cNvPr id="15" name="Horizontal Scroll 14"/>
          <p:cNvSpPr/>
          <p:nvPr/>
        </p:nvSpPr>
        <p:spPr>
          <a:xfrm>
            <a:off x="620688" y="0"/>
            <a:ext cx="5616624" cy="1208584"/>
          </a:xfrm>
          <a:prstGeom prst="horizontalScroll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b="1" dirty="0" smtClean="0"/>
              <a:t>Íþróttir</a:t>
            </a:r>
            <a:endParaRPr lang="is-IS" sz="4000" b="1" dirty="0"/>
          </a:p>
        </p:txBody>
      </p:sp>
      <p:sp>
        <p:nvSpPr>
          <p:cNvPr id="16" name="Down Arrow Callout 15"/>
          <p:cNvSpPr/>
          <p:nvPr/>
        </p:nvSpPr>
        <p:spPr>
          <a:xfrm>
            <a:off x="260648" y="2706954"/>
            <a:ext cx="6408712" cy="1248139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2. </a:t>
            </a:r>
            <a:r>
              <a:rPr lang="is-IS" sz="2400" b="1" dirty="0" smtClean="0"/>
              <a:t>Bíða í röð þar til kennarinn kemur</a:t>
            </a:r>
            <a:endParaRPr lang="is-IS" sz="2400" b="1" dirty="0"/>
          </a:p>
        </p:txBody>
      </p:sp>
      <p:sp>
        <p:nvSpPr>
          <p:cNvPr id="17" name="Down Arrow Callout 16"/>
          <p:cNvSpPr/>
          <p:nvPr/>
        </p:nvSpPr>
        <p:spPr>
          <a:xfrm>
            <a:off x="260648" y="3955093"/>
            <a:ext cx="6408712" cy="1248139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3. Setjast á bekk inn í sal</a:t>
            </a:r>
            <a:endParaRPr lang="is-IS" sz="2400" b="1" dirty="0"/>
          </a:p>
        </p:txBody>
      </p:sp>
      <p:sp>
        <p:nvSpPr>
          <p:cNvPr id="18" name="Down Arrow Callout 17"/>
          <p:cNvSpPr/>
          <p:nvPr/>
        </p:nvSpPr>
        <p:spPr>
          <a:xfrm>
            <a:off x="260648" y="5203232"/>
            <a:ext cx="6408712" cy="1170130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4. Hlusta á </a:t>
            </a:r>
            <a:r>
              <a:rPr lang="is-IS" sz="2400" b="1" dirty="0"/>
              <a:t> </a:t>
            </a:r>
            <a:r>
              <a:rPr lang="is-IS" sz="2400" b="1" dirty="0" smtClean="0"/>
              <a:t>viðfangsefni dagsins</a:t>
            </a:r>
            <a:endParaRPr lang="is-IS" sz="2400" b="1" dirty="0"/>
          </a:p>
        </p:txBody>
      </p:sp>
      <p:sp>
        <p:nvSpPr>
          <p:cNvPr id="19" name="Down Arrow Callout 18"/>
          <p:cNvSpPr/>
          <p:nvPr/>
        </p:nvSpPr>
        <p:spPr>
          <a:xfrm>
            <a:off x="260648" y="6373362"/>
            <a:ext cx="6408712" cy="1170130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5. </a:t>
            </a:r>
            <a:r>
              <a:rPr lang="is-IS" sz="2400" b="1" dirty="0" smtClean="0"/>
              <a:t>Framkvæma</a:t>
            </a:r>
            <a:r>
              <a:rPr lang="is-IS" sz="3200" b="1" dirty="0" smtClean="0"/>
              <a:t> </a:t>
            </a:r>
            <a:r>
              <a:rPr lang="is-IS" sz="2400" b="1" dirty="0" smtClean="0"/>
              <a:t>verkefni dagsins</a:t>
            </a:r>
            <a:endParaRPr lang="is-IS" sz="2400" b="1" dirty="0"/>
          </a:p>
        </p:txBody>
      </p:sp>
      <p:sp>
        <p:nvSpPr>
          <p:cNvPr id="20" name="Down Arrow Callout 19"/>
          <p:cNvSpPr/>
          <p:nvPr/>
        </p:nvSpPr>
        <p:spPr>
          <a:xfrm>
            <a:off x="260648" y="7543492"/>
            <a:ext cx="6408712" cy="1326147"/>
          </a:xfrm>
          <a:prstGeom prst="downArrowCallou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6. </a:t>
            </a:r>
            <a:r>
              <a:rPr lang="is-IS" sz="2400" b="1" dirty="0" smtClean="0"/>
              <a:t>Hvernig </a:t>
            </a:r>
            <a:r>
              <a:rPr lang="is-IS" sz="2400" b="1" dirty="0" smtClean="0"/>
              <a:t>gekk </a:t>
            </a:r>
            <a:r>
              <a:rPr lang="is-IS" sz="2400" b="1" dirty="0" smtClean="0"/>
              <a:t>tíminn?</a:t>
            </a:r>
            <a:endParaRPr lang="is-IS" sz="2400" b="1" dirty="0"/>
          </a:p>
        </p:txBody>
      </p:sp>
      <p:sp>
        <p:nvSpPr>
          <p:cNvPr id="11274" name="AutoShape 10" descr="data:image/jpeg;base64,/9j/4AAQSkZJRgABAQAAAQABAAD/2wCEAAkGBxQSEhUUExQVFRUUFBUWFxIXGBcYGBUXGRgWGBQVGBodHCghGh0mGxsXITEiJisrLi4uFx8zODMsNygtLisBCgoKDg0OGxAQGywkHyQsLCwsLCwvLCwvLCwsLCwsLCwsLCwsNCwsLyw0LCwsLCwsLCwsLDQsLCwsLCwsLCwsLP/AABEIASgAqwMBEQACEQEDEQH/xAAcAAEAAQUBAQAAAAAAAAAAAAAABwIDBAUGCAH/xABOEAACAQMBAwcGCgYHBgcAAAABAgMABBESBSExBgcTQVFhcSIyUoGRoRQjM0JicpKiscIkU4KywdEVQ2Nkc5PSCDRUg7PwF4SjtNPh8f/EABsBAQACAwEBAAAAAAAAAAAAAAADBAECBQYH/8QANhEAAgECAgYIBQQDAQEAAAAAAAECAxEEMQUSIUFRcTIzYYGRwdHwEyJCobEUI+HxBlKSchX/2gAMAwEAAhEDEQA/AJxoBQCgFAKAUAoBQAmgI75Vc8VhaEpGWupBkERY0A9hkO77OqgI021z6X0uRBHDbqeBx0rj9pvJP2aA4/aPL3aU5y97ceCOY1+ymB7qA0lztCWT5SWR/rOzfiaApt7ySPzHdPqsV/A0BvdmcvdpW5zHez+DuZV+zJqHuoCSOSvPw4IS/hDLw6eHcw72jJw3iCPA0BNGxNswXkQmt5Vljb5y9R9Fgd6nuIBoDPoBQCgFAKAUAoBQCgFAKAUBibW2nFbQvPO4jijXUzngBwA7SScAAbySAN5oDzVzjc6c+0S0UOqC13jowcPKO2Ujq+gDjt1YBoCPKAUAoBQCgFAKA33I7lZcbNnE0DbjgSRHzJVHzWHtweIzQHq3knyih2hbJcwnyX3Mp86Nx5yN3j3gg8CKA3FAKAUAoBQCgFAKAUAoBQECf7SG2Zemt7QZEIi6c9juWdBn6oU/bPdQEL0AoBQCgFAKAUAoBQEq/wCz7yjMF61ox+LulOkdQlQFlI7MrqB7To7KA9HUAoBQCgFAKAUAoBQCgFAcNtjk5b7WeY3Klo4nMEBViChjOLiUEfOMuYyDkYgB6zUFSo07I3jG6OK2hzCxH5C8kTukjV/erL+FYVbijOoc9fcxd6vyU1vIO8ujezSR762VZGNRnObR5r9qQ5JtGcDriZJM+Cqxb3VuqkXvNdVnO3OxbmPdJbzIexo3X8RW10YsW49mTN5sMp8EY/wpdAy05M3h4WlyfCGQ/lprLiZszBvrCWFtM0bxNjOmRWQ43jOGAONx9lE7mDHrIFAbHk5tD4PdW8+SOimjkOOxXBI9maA9pUAoBQCgFAKAUAoBQCgMTbF8LeCWYjIiieQjt0KWwPZQHL7F2BdxW8aveuJljXUqxwNBrx5WQU6R8sSWPSKSckaQcCo5JvIlSZudj3zSodahJI3aOVAcgOuN6n0WUq4zvw4zg5rVqxlGdWDJg3u2IYm0O416Q2hQzsFJIDsqglVyD5RwNx37qyk2YuZdtcLIivGwdGAZXUhlYHgQRuIrBkuZoBmgPMXPZfdLtaYdUSxRD1IGb7zNVqkvlIpZnCVIaigFAe3rY5RSetR+FAXaAUAoBQCgFAKAUAoDScsHxbY9Oe0iP1ZbmGJvcxrEsmZWZb2xyht7V4UnlCPcSCOJcElmJA6gcDJAydwyKpqLeRLexnQWyIXZVwZH1ufSbQiaj+yiD9msGS7QGLs/Z6QhtOSZHaR3Y5Z2PWx68DCgcAqqBgAUbuLGFa2hgumEanoLhWkYDzYp1K6iB1dKGJPVqiJ4uSc3ujG829YMn2gPIPLW66XaF2+c6rmbHh0jBR7MCrkckQvM0tbGBQF6ztzLIka+c7qg8WIA/GgPbijAx2UB9oBQCgFAKAUAoBQCgNJyxTNtn0LizkP1Y7qCRvuqa1lkzKzIq53dnTvtjZrKrGNjDGpAJAkE7M/h5BU+CnsqGm1qs2lmTKahJD5QEe8kuXUt1ti9snCiKLpBFuwwMLrG+T16slt/DFSShaKZqntJCqM2FAM0B5S5F8mztGaaSVmWCEdLOyAF2LE6Iowd3SO2QM7tx8DblLVRClcmCfkBZmNLaaxhtzPrSC4imeWRJgjyBZGZF36EZuLL5JG7ySYdd5pm9jzrVkjOs5qtmfCdq2iYOFlErdwiBk39xKgeugPW9AKAUAoBQCgFAKAUAoDE2vYieCWEkgSxvGSOI1KVyO8ZzQGDsO+M8EcjDS7LiRM50SqSs0Zx1rIGX9mqUlZ2JltRhbL2jNO8hHQiOOeSFojq6ZNDModjnHlgK6rpHkupyc0aSCZuqwZOE5NcgTa7Wu74yKY59ZjQZ1BpWDylt2AAQQME5DdWKklO8UjVRs7nd1GbCgPjDII7RQHFz8lbewsDDaR4keS20SErrluEmR7dpnIxoEgBIx5pYKMkA76zbuzVpJGTy8vDbQyXkjLptoW6FBnLXUoaIO27cFDaRg8JJCeApBXdgzypVsiJ3/2cuTZVZr5x5/xEXHeoIaVh2gsFXP0WoCbKAUAoBQCgFAKAUAoBQCgOdcfBbog/I3bZU9UdzpwyH0RIqhh1a1fJzIoMFWO83gz7tJoIp4ZZIgHbMS3WF8gtgJE75yA5JC58nUANzFcwq9jc2tYMgnFAKAUAoCmSNWGGAIyDggEZUhlO/rBAIPUQKA87c7vOGL8/BYVxDDKxaTUG6Zl1KrLjdowSRxzkHdirNOFtrIpSucfyN5MS7Sukt4d2d7yYyIoxjU5/ADrJA66lNT13sfZkdrBHBCumOJAijuHWe0niT1kmgMygFAKAUAoBQCgFAKAUAoDH2hZJPG0Ui6kcYIyQe0EEb1YEAhhgggEYIoDQLMYz8EvcSCQFI53UdHdKR8nIMaVmxxXg4yy/ORK06bjtRJGV8ypdkzxbre5wmd0VwhnVB6KMJEkA+uz44DAwBHdPM2sVwbLlZ0kuZhIYyWSOOMxRBiCodgXdnYAsBltIznTkAhfgLcTbVgyKAE0BzcV6u0ZXgTPwVER5ZMEC6V2kVY4z1xExvqb54wBlW1GenT3sjlIiZeY+/luX6WSCOMyMTMCWLAknKxgDf3Er41OaE1cjeSNtsyHordd7YMkrb3lYcCx7BvwBuGT2kkDf0AoBQCgFAKAUAoBQCgFAKAUBZvLRJkaOVFdHGGRgGVh2EHjQGk/o+5t/kW+EQ/qZnImjHYkxB6QcMLJv3nMnAVFKknkbKTQG3413TJNAcZIljYKO7pV1RE+DmoXTkjdSRQvKyxJwLy2Y+is0bN9kHNa6suBm6Pp27r3QQTzHONWgwxj6ReXSGXvQOe6mrxFy2dkSXGDeMrJ/wkeeh/5rEBrjG/cQqb96ZANZvbIWvmZ2yP8AebrtxBj6ug4+9rqej0SOWZualNRQCgFAKAUAoBQCgFAKAUAoBQCgFAarb3KGCzUGZ/KbOiJRqkkxjOlRvwMjLHAGRkisOSSuzSpUhTjrTdkcPd850zu0cFqowu+SWXPREjyQ8aLhjjfpWThxIyCYZYiKV0c+ppWlGGsk3w3X87drXma7ZPKKWG5M85ludcZQ4ZA0eWVh0aErGF3YIBBOld7EVB8bX6RWwel1rv4+xPKy2Lz/ACdWOXtn1mcHs+Dzt71Qj31i64nXjpDDNX10Wbnl/APk4riU9yLGB3npWU48AT3UvHiRz0phY/XfldnJ3W2rl7h7lJGt2ZUQJGwdQiEldYddLtlmOdIwGwO0vjuPRyOPiNMzdS9JfLwe/wAMvEuy84m0YTl1tpYuthHIrL3viU4HeAe/AqVYm6y2nRwOkqNeShUeo/FPvNjbc6km7XaIR6Uc5JPZhWiA+9WFjIb0zuPBT3NGztudK3Jw9vcp9LETL92Qt92pFiaT3kbwtVbjZW3OJs993TMh/tIZkH2mQL763VWD3ojdGos4s2dnyospTiO7t3PorLGW9YzkVIRvZmbZWBGQcjtFAfaA0HLyeWOwuJYHKSwp0qsMH5Ng7Ag7iCoYEdhrDyNoq8kma/Yu0Xjcu0zzQTpby630ZhEsYWOTyVA6NmRgcDySQeBYrk1yOvoBQCgFAW7idUUs7KijeWYgADtJO4UBRZ3iSrqjdXXJGpTkZH/fvFAa/lRt1bOAyEanJCRR5x0khB0rnqAALE78KrHBxitZSUVdkdWrGlBzlkiHdp3UnlzO3SXEhUazuBYnTGgHzY1J3KOAyTkkk0JTdSW3I8pVxEsXVvPZFbuCW19/5ZVaW4jUKN/WWPFmO9mPeTvqNu7uVak3OV3/AEuHcXqwaCgFAKAUBz9/atFIAjBY5M6QVyFfBYqN4wCASB1EHtArMrNXa2ns9AaRnVj+nm9qWztX8FKiUcTGf2WX8zVF8vael+fsGuX0EI7nbPs0fxpaPF+H8i8+C8f4KXlJ3NExHb5DD2as+6mqtzGs96LNjbgkyIDEu8L0eYmbGQWYrhuOcDq4nfwldWcNie0i+FCpta2e/fvZJOy+dyCGJI7tZmnRQrukepXx5r5GBllwxA3AkjqrpUp68VI5dWGpNxJG2xZiaCaIjIlikjI7Q6lT+NbmhwvNRdLLawh8OZLV42BAI0QTNpUjs6O5QVpT6K95bCzjElXk1v2/9LW8y/8A+IdlaSNatcJNoBKSiVGCpw6KVy2S6ndu1MRgnJ1GtysYbc7lu2oRMjlf1azSHu3SJCPvY760nUjDpFjD4StiG1SV7dqX5ZrbnnSmI8hCT26Uh/POM1C8VDtOlDQWJebiu/0RqLrl/eOMa8D6THV6mh6HHvqN4vgi3D/Hv9qngvO/kat+Ud0XD9LhgMBhHGzjwldWl+/WjxU3wLcNBYaObk+b9EiROa7b7S6kkYtIxw7HGWkUZjc9ZZ4cJ/5NzVujPXhc85pHC/psQ4LLNcn6ZdxquWm0TcXr4OY7YGFB1Fzgzv7dMfd0TdtQYme3VPI6ZxF5Kit218932/Jzdz5UsS9S65D6hoUH7ZP7FV1si2cqGynJ8bLzf4+5mVqQigFAKAUAoDB24vxDnrQdIPFDrx68Y9dbQ2u3HYXdHVnRxVOfavB7DCqsfThQAnG+gLFgCIo88dC58cDPvrefSfM1p9FcjfbJ2CJohJjOWcfZdl/hXUw3VI5GK61k5ypqUjhkEZHVmpiE8wS2klvrtWEnxTvG66yI3YaUZiurJVhHGcFTuC7uFUKk5Rk463v32nrcHh6FalCr8K7sldvZs2cXs2f69xy/KHZpQiQbw3nYGAG7h1A/wqbD1dZapzdMYB0pKssnnus/R/2zA2XeGGQN1cGHap4/z9VS1Ya8bHPwOKeGrKpuyfI7pGBAIOQRkHtB4GuW1Y97GSklJZM+1g2FAbPk/dtHLpUkGZTGCOIkOehI7CWJiz1LO5qzhp2lbicTTmG+JRVRZx/Dz8Nj8STNhbC2fdwA/BYY5QqCXoR0bhioYOsiaWZWHlK3zgR3gSzuntPJSp06itJJ80cntvYD2VzhnMiSoBDKQAfiyxaN8btflZyANQHDyTUNRK2w83pTAqhFOmvlu+5u322FiojiigFAKAUAoC1djKOO1G/A1mOaNou0kzS2xyintVfwFQyzZ9YWRcrUyW7o+Q31W/A1tHNGJdFlUY3DwH4Vh5hZErc2ViH2dEx4mW6/9zMB7q7FLq48kcas71JczuKkIiNOdTkkXzewDLBf0hAN7KoAWYdpVRgjrUD0cGviKWurrM7OidIfp5/Dn0H9nx5cfEim4hWRCrb1Yf8A4R+NUIycXdHrK1KNam6c8mcJe2pico3EdfaOo11YTU43R4HE4eWHqunLd9+06LkvfalMR4rvXvXrHqP491U8TTs9ZHpNB4zXg6Es1ly/j3kb2qh3yqONmyVR3CnDFEdgpxnDFQQDjB39tbqEmrpFapjKFOWrOaTLSurg6WBHDKnh6xwNYs4vgyRSp1oOzUovZs2olLk1tTpbdLgbri2eMSdQkgll0zRt1YVzI6LxUCLeA7A9K6qQueCxFB0K0qb3P+n3o6Pl3Y9LZSkDLwjp0xx1RZYgfWXUng5qutuziV8TRValKD3r+iOAc8KrHgz7QGJtaUrBMynDLFIwPYQpIPtraCvJJk2HipVYReTa/Jl1qQigFAWbw4jc/Qb8DWY5o2gryXM09uMKv1R+AqCWbPrCyK6wZPki5BHaCPbWU7Mw1dFuzfVGjekin2gGszVpNGIO8UybubpMbNtvpIX+2zP/ABrsU+guSOLU6b5s6OtzQUBCXORyVFnMJYlxbzMcAcIpTvMeOpW3leoYYbgFFUcTSt867z1GhMfrL9PN7V0eXDu3dnIjjlFs/pE1qPLQe1eserj7a0w9XVlZ5Ms6YwXx6XxIr5o/dcO7Nd/E5a0uDG6uvFTnx7R7N1X5xUlZnlMPWlRqRqRzXv7neW8wdQy8GGR/KuVKLi7M9/RqxqwU45M7zm+5cw2kS21z8XGZHMV1g6GMjs7I5xxDMcMMjA36cZNmKclkeQ0lShCtKcJqSbe9XT3q3p39sg7R2FZ3oDSRRS5UESrjXpPArKhDAHuNZu8ilCcoPWg2nxWwxNm8h7OBwyJJ5LagrTSsmrKEMVLYYgpGRqzgop4gGik0rIzUnOo9abbfadDIgYFTwYEHwO41g0ISsdSKkMoKTLGoeJwVbIADEA+cuQfKGQeo1FOLTfA8RjMNUpVJOUWld2e7s2mVWhTMbaa5hlHbG4+6azHpIloO1WL7V+S/EcgeArDI3myqhgUBZvlzG47UYfdNZjmjem7TT7UaeBsqp7VB91QPM+sLIrrAPooDH2eMRoOxQPZu/hW8+kzWn0UTtyDTGzbEf3O3J8TEhPvrtHDbvtN7QwKAw9r7NjuYXhlGpJBgjrG/KsD1MCAQeogGsNXVmbRk4yUouzR5821sqS0neCXzkxhsYEiHzJFHYcHtwQwzurmVabhKx7vAYyOKpKe9bGuD9Hu/g4DlBs/on1KPIfeO49a/9/wq7h6uvGzzR5jS+C/T1daK+WWXY969P4MzkrfYJiPXvXx6x/H1GosVT2ayLmgsZaToS37Vz3rz/sm3kDyrd4FtHtJJlt444+kiCMvR4KxdIjsPKwhB06s4zgZxWIvWWsc7HYT9LV+He6tdcbdvhu+x1+wEjjZ0hh6KOT43R0fRaG3RsGTAxq06gRnOH7sn2lRG6rBkUBjbR2dFcJomjSRc50uoOD1EZ4HvG+idjDSaszjtqcgmXLWku79ROSw8Em3uv7ev1Vhxizk4nQ9Gpth8r7MvD0scjesYSyTo0TqrMY3A8pVGWKMMrIvepOM78HdUTg0efxGBrUJJSWeTWRnnkpdW0ERCtcJ0UZbQMyxNoBdSg3yIDnSVy2MAg41GWcE3dHWx2iJSevR716ehrY7pGJUMNQ4pwZT2Mp3g9xFQuLWZwalGpTdpxa5l7FYIyxe3KxqSxxu3L1sepVHEk9grMU29hJTpynK0f65nN2U/RIIpMhovIYhXK7gNJ1AYHklTx66xUheV1vPpOCxca9CNRee4yoryNtyuhPYGGfZUbhJZouKcXky9wrQ2KNi2ctwEigjaSVkBKDgmoZ1SNwReO88cHGTuqwqMqk3bLiV5Vo04LWz4HoXZVr0UMUe74uNE3cPJULu9ldU5BlUAoBQHJ84XJX4dCGjH6RDkxncNYPnRMT1Hdg9TAdWQY6tNTjYuYHGSwtXXWW9cV68CBr+0EqMjAg94IKsO0HeCDuI8RXOjJ05XPZ16NPGUNW+xq6f4fvkcO6tE+ODI3sI4Gummpx7GeGlGpQq2eyUX90SLyX5RTQ4ntn0My6XQgMj4ydLqewkkEEEajvwTnnu9KTjuPWOhR0lRjVyla2z8Py/klzkdtWe6RbgzWsrlAsltCrxtGc6tLl5GOtcnAKqDqO8gg1M7bjykoyhJxkrNbmdbPMqDU7KijizEKB6zWouczPzgWImjiWYPrbSZkwYY8g6S0nmnJwPJJxnJwKW223kyw9V03UUXqrf7z7jqaEIoDD2vsqG6iaG4jWSNuKt7Mgjep7xgiibWQauZlAY1/s2GcaZoo5R6MiK49jA0TayBE3KG2tpLlxBDGkMOYh0ahRJID8a5A3EKQEG7cVfqIrWcrbDzOl8So1FTp7Gs35GJb2McZJSNFJ4sqgE+Jxk1E5N5s406tSatKTfeazaSaZm7JYs/tJ5LH2NH7KxLJPg/fmeu/wAZr61KdJ7nfx/o198AbViQD8QxGd/zDWIbKq5+Z6Se2k32eRO11yA2dIuk2saAjB6LMOf8srXVcYva0cdTklZM3OyNkw2sYigjWNBvwOJPWzMd7MetiSTWyVjVu+1mbQCgFAKAUBEnOtyX6JzeRL8XIQJwPmSHAWXwbgfpYO/USKmJpX+dd56DQmP1Jfp5vY+j2Ph37u3mQ/yn2fqHSqN67m7x1H1fh4VphqlnqstabwWvH48M1ny49345GByavtEmgnyX9zdXt4eypcTT1o3W45+hcZ8Kr8OXRl+d3jl4HVSQKxBZVJHAkAkeB6qoqTWTPV1KNOp04p80mU/BkznQufSIBPt41lzk82zSGFoQd4Qin2JFx1BBB3gjBHaDxrVO21E0oqScZbUztuRfK6S1jjjYGWBQI2TOZYWAJVo/SjdBqEfEFJgm5FU3HKMoqXjzPn2ko/8Az62pU6Lyl2br/hvj2Ep7O2hFcRiSF1kRuDL2jiCOIYcCDgjrrVqxiMlJXRk0MigOV5ccoTCnQQti4lXzhvMEZyDKexjvCDrbfghWpdJXZSx2Mjhqetv3Lt9FvOBhiCKFUYVQAB2AbgKrt3PFSk5NyebK6GDWbcXdG3oyAHwcFMfaKeys5po7n+PVdTGKP+ya8/I1USa7dV9OJV+0oH8axHru/wAz3En+w/8Az5HpmusccUAoBQCgFAKAt3ECyIyOoZHUqyMAQykYZSDxBG7FAQhy35EyWTM8atJanJ172MI60l69OODndjzsHe1Gth2nrQPU6O0tCpH4WIe3K7yfPt/PPOHdq2fRSYU5U71IOd3Z4irNKprx25nF0hhP01a0ei9q5fwdlstZXiVnilB4EmN8HHWDjrqlVoyjLYth6bA6TpVaKdSaUsndpd/eXZHCnDeScZwwK7jwO/q3H2VH8OXBlp4/Cp2dWH/S9T4kgbgQfA5rVqxai1JXW0y7C5EbeUSI2GlyATpGQyyADexRgGx84Bl4OaloySdnkzkab0fHGYZxtdr8b15rtSOjtXkhkLxu0EwOlyhBDFd2GUjTKvosRwOVIzms3lTeqz5FDE4jA1HTT2Lc8ufZfs7zprHl5MoxPAkm75SFtBP/AC3yB46/VW2vE69LTlJr54tPxXvuG0eXUzjTBCIs/wBbKwdl+rGvkk95bA7DwprxMVtN0kv202+3YvU5dV3sxZndzqeRjlnbhqY+AAxwAAAAAAqKUnJ7Tz1evOvPXm9vvIqrBCKAwttD4lz6OG+wwYfhWY5l3RsnHF02v9l99hqtkL5FuvabZfa0YpHbW7/M+jS6ju8j0nXVOQKAUAoBQCgFAKAUByG1eXWzrQsFdZJMnMduodtQ4qzDyFbuZhWyi5ZGspRjmcrf87sp3QWqqOpppCT640GPv1IqL3kTxEdxzK8opbu6d7gx63jQJ0asi4QuSuCzHI1g8d+/sqljaLjaRxdLJ1FGpbYtnjkX57ON/PRG7yoJ9tUVJo5NKvVou9OTi+xtfgsf0RD6Hq1Pj2ZxTWZfWm9IpW+PP/pmXDCqDSqhQOoDA7PwxWG28zmznKb1pO77SuhqKAUAoBQGt25ONHRZGuXyQvXp/rG8AufXgVstnzcDq6Hws6+Kg1lF3b5bTE2IMtaDtuLNfbPEKUuv8T3tV2oPkejq6hyRQCgFAKAUAoDgeUnOhbwkx2y/CZBuLA6YVPXmTB1nuQEbiCVreNNyI51YxIy27ylu73PwiYlD/UR/Fw47CoOXH1y3qqxGlFFaVaTy2GpUY3DcB1VIRH2gKXTOOIIIII3FSOBB6jWJRUlZmNjVnkbOz24V3TAkfrUGftIN48VyO4Vyq2BlHbDajl19Hb6Xg/J+v3Nzb3KSDKMrDtUg+rdVFxadmc2dOUHaSs+0u1g0FAKAUBrrjbUK7g2sj5sflb+wkeSvrIqWGHqTyRap4KtPdZcXs/nwNbcbYlfcgEQ7dzv/AKVP2qvU9HrOb8DoUtHU47Zu/wBl6v7GtkXDK+8t0keXJyxywU5J+izDHVmrGIpRVCUUtx2MC9StBR2K/wCTe8nEzNaAf8Xa/duIyfcK49Hrl73Hfr9Q/e89E10zlCgFAKAUAoCGec7lc880lpCxW3iJSUqd88g3OhP6tTlSPnMGB3DfNSp32sr1qtvlRwoFWSqKAUAoCiWUKMsQPH8B20bsEm8i10rN5q4HpPu9i8fbisXbyNrJZnwWYLamYlhwI8jHgVwceJNaumpdLaHK6tbZ4/ky1mkAwsso8W1/vg1E8JRf0ld4ai84L8fixV8Ln/XyfZh/+OtP0VHh9zT9Hh/9F4y9T58Jl65pD9gfuqK2WDo8Db9LQ3QX39SxJEG88s/12Zx7GJAqWNGnHJIljGMOikuSSKwKkNj7QGPekaQGxgvGDnGMa11Zz3ZqHEtqlK3AnwqTrRvlcz7G5MMiS24kJikV1jZCYyVOR55U4+qwFcOE3GSlK3vl5o9BUgpxcY398/Jkwch+Xcl7P0EtssLdC8odZdedDxIQV0DT8oD5x4Gr1KtGpe24oVaMqdr7zualIRQCgFAa3lJtP4Lazz4yYoncD0mCnQvrbA9dBkeb4wQN5LHrY8WPzmPeTk+uryVlY5zd3cqrJgUAoDH6Uv5m4frDv+yOvx4eNa3vkbWSzKorcKc8W9Nt7e3qHcMCspWMOTZerJgUAoBQCgFAKAUB9sI9bh/mJnSfSY7iw7gMgHryeyuRpDEJ/tx7ztaNwzX7su42dco650/Nk2NpJ3206+1oG/LV3BPa0UccvlTJlroHOFAKAUBwvPHd6NniP9fcQp9gmc+6L31vTV5Ijqu0GQzVwoigFAY91vwnpZz9Ued7cgftVh8DaOzaXwMVk1PtAKAUAoBQCgFAUSyhd5OOztJ7AOJPcKw2ltZlRbdkVw2bSb3BVPQ+c/1uwfR4nrxvFcrFY/6afidjCaPt89Xw9TaAY4eyuSdgMcDJ3DtNZB03NQRLtDUjBlit5SxBBAZniVBu7QH+z4VewkGm20c/GVE0kiZqvFAUAoBQEW899x/ucXa08v2FjQf9U1LR6RDX6JGNWimKAUBYi3yOfRCp68aj+8vsrCzZs8kX6yaigFAKApkkCjLEAdpOKN2zCTbsilXJ81Hb9nT7C2AarSxlGOci1DBV5ZR8SsQynhGB9ZwP3Q1RPSFFZE0dGVnmXF2e586THcigerLZ9wFVqmkn9C8ffmWqeil9b8PfkX7a2jRwqKWkYbgA0krDuG9z4Cqcqlav2+/eZejTo0OC/PvkdTszkTfT4IhEKnHlztpOO0RqGfPcwSt4YOT6TsRzxsV0Vf7Gj21seS3uZoJJi3RMgBjURhw0Ub53lmGCxXc3za0rQjSlZLxJKE5VY3btt3GshtE6ZhpB0xxkFsuQS0oOC2T1D2Vo5y1FzfkbqEdd7Ny7eJI/NCP0q57oIve8n+mrWCWxsqY7OJKtXSiKAUAoCGeeW51X0Uf6u2Df5sjgj/0h7anobytiNxwtWCsKAUBYs94J7Xf3MVHuArETaRfrJqKAUAoC7sy3BAlIyzDKk/NU+aB2bsZ7T6seexeIlUm1uR6XBYaNKmnbazY2cbTNphR5mBwViVn0n6RAwnixFQwoznkiedanDNnT7N5vb6XBcR2yn9Y3SSD9iM6T/mVZjgn9T8CrLHL6V4nU7N5sLZd88k053eTq6KMHuEeGx3MzVYjh6cd3iVp4mpLf4HXbM2TBbLpghjiU8QiquT2nA3nvNTkBmUBDHOSuNpS/Shgf260/JXOxi+ZPsOlgug+ZySD45++OP3NL/Oqz6C5vyLS6b5LzJC5nR+kXh7IbT3vdfyq/g+g+Zz8a/nXIlKrZTFAKAUBAnOVc69qXP9n0MQ8BEkn4yNVmj0SpiOkc1UxAKAZoCxY/JpniVBPiRk1iOSNp9Jl+smooBQFm7J0EDi3kj6zHSvvIrSpPUg5cEb0oa81HizsebrYsdxfLFcgTRi2lk6IjEepHt0XKg+UMO25iw39wri4VRk27ZHexblFJXzJwtrdI1CRqqKowEUBVA7ABuFXigXaAUAoBQEQc6kWNohuprSEetZbjP7y1Rxv09/kX8D9Xd5nGD5U/UX3M386p/T3l76u4kbmdj8u8btW2X7PTn81X8H1b5+hzcb1nd6kmVbKgoBQCgPOXKmfpL67b+9TL/lsYvyVbpdBFGt02aypCMUBZvWIjcjjpbHjjd76xLJmY5ouqMDHZWTB9oBQCgKYxqljXs1OfBRgfeZT6qo6Qnq0rcToaNp61a/BEi81Meb9m9G1kH2pYD+WqGC+ru8zo476e/wAiXavFAUAoBQCgIq53lxdWx9KCYfYeL/XVLGr5Uy9gX8zRwX9Z+wfcw/nVL6e8v/V3Enczq+RdH+1jHsjB/NXQwfV95zcZ1ncSJVoqCgFAKA8y376p529K5uG+1NIw/GrlNWiihVd5ss1uaCgLF55oHa6D1a1z7s1iWRtHMv1k1FAKAUBRYLmct9B0HZuMTE+04/Zrj6RqXerwt5nb0ZTtHW438iTeaNf0qc9kCfedv9NRYLKXcTY7OPeStV4oCgFAKAUBGfPFF8ZZv2Lcp9roG/IaqYzoLn6lvBdY+XoRwx+NX/Df3NH/ADqh9L5rzOi+muT8iUuZsfE3Z/vQHst7c/xrpYXqkczFu9Vkg1YKwoBQCgPLNk5aNGPFlUk95AJq7Doo58+k+ZerY1FAWLk74x2v+Cu38Kw9xtHeX6yaigFAfHYAEngBk+AoC9ZRFRFncSshYfSYqzD215qrPXlKXaepo0/hxhHgiSOZ4fpN33Q23ve5/lVvB9B8yrjn8yXYSnVspCgFAKAUBHvPGvxVq395ZfbBM35KrYpXpstYN2qkWSfLJ/hS/vQ1zl0HzXmdJ9Ncn5EsczqYtrk+leMR6oLZfxBrp4bql73nLxXWvu/B3tTlcUAoCPuV3O7YWWpEb4VMMjo4iNAPY8nmjs3aiOygIR2ZtNJs4AQ6mIjzwUklQO0AYHqq3SkmrFKtBqVzPqQiFAY8xHSRjr8pvYpX81YeaNlk2ZFZNRQCgLU41FU9NgviBlnHrUEeuq+KqalKTLODp/ErRRs5vPTxb93/AOq88uiz0z6SJE5nU+NvD1GO0HrDXRP7wq/g+g+foc3G9YuXqSdVsqCgFAKAUBw/O7Dm0ib9XdI32klj/PUGJ6p+95PhutXvcRJIPjU+pIPfH/KuYui+7zOq+ku/yJf5pl/QmPbcSn2aV/hXTw3VL3vOVietfvcdpU5AKA85c8fOPLczSWds5S2iJjkK7jO4OHyf1YOQANx3k5yMARTQH0GgMlNoSjhI/wBo1try4mjhF7i5FeTyMqK8jMxCqqlizMTgKAN5JO7FNeXEfDjwJb5Scj/6OsbIyAG4d3E8vElmVnSPOTuUBhu3HBPXUlJ3ltI6ytDYczVkqCgFAbXZ+x9VrPeMN0U1vBGexndemPsaIA97iqGOd4NHS0erTT4mPcHyo/rsPuOf4VxY5P3vO5LNe9zJN5nl3XR+nEvsQn81dDB9X3nOxvWdxI1WioKAUAoBQGl5YbCN7bNAsgiYvG4crrAKOGwV1LnOMcRxrWcVKLizaE3CSkiPm5rLoyJ+kW4QBsyaJNW/HCPODw9Pd31VWDXHYW3jW8kSNyZ2GllAsCM7gMzF306mZmLMfJAAGTuGOFWoxUVZFScnJ6zNrWxqKA8lcu+Ql3s+aTXE7wamKXIBZWQnKl2HmtjiGxvBxkbyByNAZ1hse4n+Rgml/wAON3/dBoDs9g8zu0rggvGtshx5czAHHXhFy2cdRA8aAkzZewtk8nFEtxMJLoqdLsAZN4IPQxDOgHeNRPWRqwcUBwHOLztttBRDBAI4VdXDyYaVivA7t0fEggZJBO/BIrKdndGGk1ZnNW3KKMjywVPdvH86sKst5VlQksjJ/pyD0/ut/Ktviw4mnwZ8C9Y7QWeRIoQ0kkjBUQDBZjwGTgDxNPixM/AmTPyh2D8F2D0G7XGbeSQjgZPhMUsxHdnVjuxVGs7wk+xnQorVnFLiiLrvz4f8U/8ASlrkRyly80dmecefkyU+ZwfFXR/vKj2QQn81dHCr9tHNxj/c7iQqslUUAoBQCgFAKAUAoBQCgLQtkznQue3AzQF2gOG52eW/9F2o6PBuJyyxZGQuANcpHXpyMDtYcRmgPLl9eSTSNJK7SSOcs7ElmPeTQFigFAKAmDmA5HvJcfD5FIihDLCT/WSEFWYdqqCRn0iMeacATttrZi3UEkDlgsi6Sy4DDsK5BGQe0GsNJqzMp2d0cLNzTRlkxdz6VbVvWEv5rLuYIFG4nipqD9LTLDxVRnabA2FDZRmOBSAza2LMzM7kBSzEnjhQMcBgYAqeMVFWRXlJyd2bOsmBQCgFAKAUAoBQCgFAKAUAoCL+e/kPPtCOGa1GuS31gw5ALo+k5Qk4yNPDrB3bwAQPPF/sueA4mhliPZIjIfvAUBVa7HuJPk4Jn+pG7fgKA6LZHNhtS4xptHjBO9psRY7yHwx9QNASdyR5io42WS/lExG/oI8rHn6TnDOO4BeHWN1ATDbwLGqoiqiIAqooCqqjcAANwAHVQFygFAKAUAoBQCgFAKAUAoBQCgP/2Q=="/>
          <p:cNvSpPr>
            <a:spLocks noChangeAspect="1" noChangeArrowheads="1"/>
          </p:cNvSpPr>
          <p:nvPr/>
        </p:nvSpPr>
        <p:spPr bwMode="auto">
          <a:xfrm>
            <a:off x="155575" y="-147902"/>
            <a:ext cx="298450" cy="32332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s-IS"/>
          </a:p>
        </p:txBody>
      </p:sp>
      <p:sp>
        <p:nvSpPr>
          <p:cNvPr id="42" name="Rectangle 41"/>
          <p:cNvSpPr/>
          <p:nvPr/>
        </p:nvSpPr>
        <p:spPr>
          <a:xfrm>
            <a:off x="260648" y="8853433"/>
            <a:ext cx="6408712" cy="7800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400" b="1" dirty="0" smtClean="0"/>
              <a:t>7. </a:t>
            </a:r>
            <a:r>
              <a:rPr lang="is-IS" sz="2400" b="1" dirty="0" smtClean="0"/>
              <a:t>Fara í sturtu og klæða sig í föt  </a:t>
            </a:r>
            <a:endParaRPr lang="is-IS" sz="2400" b="1" dirty="0"/>
          </a:p>
        </p:txBody>
      </p:sp>
      <p:pic>
        <p:nvPicPr>
          <p:cNvPr id="2052" name="Picture 4" descr="http://i361.photobucket.com/albums/oo60/timbershack/Bags/gymbagred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93096" y="272480"/>
            <a:ext cx="864096" cy="765957"/>
          </a:xfrm>
          <a:prstGeom prst="rect">
            <a:avLst/>
          </a:prstGeom>
          <a:noFill/>
        </p:spPr>
      </p:pic>
      <p:pic>
        <p:nvPicPr>
          <p:cNvPr id="2058" name="Picture 10" descr="http://www.englishexercises.org/makeagame/my_documents/my_pictures/2009/jul/7Z5_have_shower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641" y="8697416"/>
            <a:ext cx="936494" cy="898923"/>
          </a:xfrm>
          <a:prstGeom prst="rect">
            <a:avLst/>
          </a:prstGeom>
          <a:noFill/>
        </p:spPr>
      </p:pic>
      <p:pic>
        <p:nvPicPr>
          <p:cNvPr id="2060" name="Picture 12" descr="http://www.educationworld.com/a_admin/newsletter/clipart/images/clip_may001_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6393160"/>
            <a:ext cx="1019003" cy="721247"/>
          </a:xfrm>
          <a:prstGeom prst="rect">
            <a:avLst/>
          </a:prstGeom>
          <a:noFill/>
        </p:spPr>
      </p:pic>
      <p:pic>
        <p:nvPicPr>
          <p:cNvPr id="2062" name="Picture 14" descr="http://lessonpix.com/drawings/9238/150x150/Getting+Dressed+Pictures+for+Classroom+and+Therapy+Use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648" y="1640632"/>
            <a:ext cx="576064" cy="576064"/>
          </a:xfrm>
          <a:prstGeom prst="rect">
            <a:avLst/>
          </a:prstGeom>
          <a:noFill/>
        </p:spPr>
      </p:pic>
      <p:pic>
        <p:nvPicPr>
          <p:cNvPr id="2072" name="Picture 24" descr="http://thumbs.gograph.com/gg63577332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3944888"/>
            <a:ext cx="1008112" cy="800981"/>
          </a:xfrm>
          <a:prstGeom prst="rect">
            <a:avLst/>
          </a:prstGeom>
          <a:noFill/>
        </p:spPr>
      </p:pic>
      <p:pic>
        <p:nvPicPr>
          <p:cNvPr id="2083" name="Picture 35" descr="http://images.clipartpanda.com/prozac-clipart-listen-clipart-zm7jdgi1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5291986"/>
            <a:ext cx="679664" cy="597118"/>
          </a:xfrm>
          <a:prstGeom prst="rect">
            <a:avLst/>
          </a:prstGeom>
          <a:noFill/>
        </p:spPr>
      </p:pic>
      <p:pic>
        <p:nvPicPr>
          <p:cNvPr id="2085" name="Picture 37" descr="http://cache4.asset-cache.net/gc/165966754-high-five-kids-gettyimages.jpg?v=1&amp;c=IWSAsset&amp;k=2&amp;d=kcFP1qoJ9PLzSNJT5UFHQPIxjG%2FIQ6aC7rwTPQwa9oI%3D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4664" y="7545288"/>
            <a:ext cx="1000556" cy="811436"/>
          </a:xfrm>
          <a:prstGeom prst="rect">
            <a:avLst/>
          </a:prstGeom>
          <a:noFill/>
        </p:spPr>
      </p:pic>
      <p:pic>
        <p:nvPicPr>
          <p:cNvPr id="44" name="Picture 4" descr="http://thumbs.gograph.com/gg54021617.jpg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2656" y="2648744"/>
            <a:ext cx="458630" cy="803920"/>
          </a:xfrm>
          <a:prstGeom prst="rect">
            <a:avLst/>
          </a:prstGeom>
          <a:noFill/>
        </p:spPr>
      </p:pic>
      <p:pic>
        <p:nvPicPr>
          <p:cNvPr id="2087" name="Picture 39" descr="http://4.bp.blogspot.com/-XzbwO4N-Ei4/UmkdjV_RXUI/AAAAAAAAK_I/2DLmR-_9RWo/s400/remember-lest-ye-forget-c.gif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2816" y="0"/>
            <a:ext cx="864096" cy="1172278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980728" y="416496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b="1" i="1" dirty="0" smtClean="0">
                <a:solidFill>
                  <a:schemeClr val="bg1"/>
                </a:solidFill>
              </a:rPr>
              <a:t>Muna</a:t>
            </a:r>
            <a:endParaRPr lang="is-IS" b="1" i="1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941168" y="34448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b="1" i="1" dirty="0" smtClean="0">
                <a:solidFill>
                  <a:schemeClr val="bg1"/>
                </a:solidFill>
              </a:rPr>
              <a:t>Íþróttaföt </a:t>
            </a:r>
            <a:endParaRPr lang="is-IS" b="1" i="1" dirty="0">
              <a:solidFill>
                <a:schemeClr val="bg1"/>
              </a:solidFill>
            </a:endParaRPr>
          </a:p>
          <a:p>
            <a:r>
              <a:rPr lang="is-IS" b="1" i="1" dirty="0" smtClean="0">
                <a:solidFill>
                  <a:schemeClr val="bg1"/>
                </a:solidFill>
              </a:rPr>
              <a:t>+ handklæði</a:t>
            </a:r>
            <a:endParaRPr lang="is-I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56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2014-09-16T21:34:52Z</dcterms:created>
  <dcterms:modified xsi:type="dcterms:W3CDTF">2014-09-16T23:02:50Z</dcterms:modified>
</cp:coreProperties>
</file>