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0" r:id="rId4"/>
    <p:sldId id="261" r:id="rId5"/>
    <p:sldId id="263" r:id="rId6"/>
    <p:sldId id="262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03926-93AC-48C8-AC99-96D97565A49F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7DC95-3307-42C1-9438-70A70F1C1C4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s-I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B3729E-302B-43B8-9CE6-E77894C5A880}" type="slidenum">
              <a:rPr lang="is-IS" smtClean="0"/>
              <a:pPr/>
              <a:t>1</a:t>
            </a:fld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5CC4-838E-4175-9A4E-FE03DB078F13}" type="datetimeFigureOut">
              <a:rPr lang="en-US" smtClean="0"/>
              <a:pPr/>
              <a:t>4/30/2011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1A764-EEFD-4A70-AF52-33A235A11539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2"/>
          <p:cNvSpPr>
            <a:spLocks noChangeArrowheads="1"/>
          </p:cNvSpPr>
          <p:nvPr/>
        </p:nvSpPr>
        <p:spPr bwMode="auto">
          <a:xfrm>
            <a:off x="193675" y="188913"/>
            <a:ext cx="9594850" cy="6408737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itle 3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z="8000" b="1" dirty="0" smtClean="0">
                <a:latin typeface="Berlin Sans FB" pitchFamily="34" charset="0"/>
              </a:rPr>
              <a:t>Námsmat í ritun</a:t>
            </a:r>
          </a:p>
        </p:txBody>
      </p:sp>
      <p:sp>
        <p:nvSpPr>
          <p:cNvPr id="3076" name="Subtitle 36"/>
          <p:cNvSpPr>
            <a:spLocks noGrp="1"/>
          </p:cNvSpPr>
          <p:nvPr>
            <p:ph type="subTitle" idx="1"/>
          </p:nvPr>
        </p:nvSpPr>
        <p:spPr>
          <a:xfrm>
            <a:off x="1523976" y="3357562"/>
            <a:ext cx="6934200" cy="1752600"/>
          </a:xfrm>
        </p:spPr>
        <p:txBody>
          <a:bodyPr/>
          <a:lstStyle/>
          <a:p>
            <a:r>
              <a:rPr lang="is-IS" dirty="0" smtClean="0">
                <a:latin typeface="Berlin Sans FB" pitchFamily="34" charset="0"/>
              </a:rPr>
              <a:t>Færni sem metin er: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4238625" y="928688"/>
            <a:ext cx="1714500" cy="1143000"/>
            <a:chOff x="1578" y="3113"/>
            <a:chExt cx="491" cy="446"/>
          </a:xfrm>
        </p:grpSpPr>
        <p:sp>
          <p:nvSpPr>
            <p:cNvPr id="3093" name="AutoShape 66"/>
            <p:cNvSpPr>
              <a:spLocks noChangeAspect="1" noChangeArrowheads="1" noTextEdit="1"/>
            </p:cNvSpPr>
            <p:nvPr/>
          </p:nvSpPr>
          <p:spPr bwMode="auto">
            <a:xfrm>
              <a:off x="1578" y="3113"/>
              <a:ext cx="491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>
              <a:off x="1597" y="3113"/>
              <a:ext cx="468" cy="438"/>
            </a:xfrm>
            <a:custGeom>
              <a:avLst/>
              <a:gdLst>
                <a:gd name="T0" fmla="*/ 354 w 3271"/>
                <a:gd name="T1" fmla="*/ 438 h 3064"/>
                <a:gd name="T2" fmla="*/ 354 w 3271"/>
                <a:gd name="T3" fmla="*/ 438 h 3064"/>
                <a:gd name="T4" fmla="*/ 308 w 3271"/>
                <a:gd name="T5" fmla="*/ 433 h 3064"/>
                <a:gd name="T6" fmla="*/ 287 w 3271"/>
                <a:gd name="T7" fmla="*/ 430 h 3064"/>
                <a:gd name="T8" fmla="*/ 60 w 3271"/>
                <a:gd name="T9" fmla="*/ 430 h 3064"/>
                <a:gd name="T10" fmla="*/ 18 w 3271"/>
                <a:gd name="T11" fmla="*/ 406 h 3064"/>
                <a:gd name="T12" fmla="*/ 7 w 3271"/>
                <a:gd name="T13" fmla="*/ 364 h 3064"/>
                <a:gd name="T14" fmla="*/ 1 w 3271"/>
                <a:gd name="T15" fmla="*/ 321 h 3064"/>
                <a:gd name="T16" fmla="*/ 0 w 3271"/>
                <a:gd name="T17" fmla="*/ 279 h 3064"/>
                <a:gd name="T18" fmla="*/ 1 w 3271"/>
                <a:gd name="T19" fmla="*/ 237 h 3064"/>
                <a:gd name="T20" fmla="*/ 3 w 3271"/>
                <a:gd name="T21" fmla="*/ 195 h 3064"/>
                <a:gd name="T22" fmla="*/ 6 w 3271"/>
                <a:gd name="T23" fmla="*/ 153 h 3064"/>
                <a:gd name="T24" fmla="*/ 7 w 3271"/>
                <a:gd name="T25" fmla="*/ 111 h 3064"/>
                <a:gd name="T26" fmla="*/ 5 w 3271"/>
                <a:gd name="T27" fmla="*/ 68 h 3064"/>
                <a:gd name="T28" fmla="*/ 5 w 3271"/>
                <a:gd name="T29" fmla="*/ 50 h 3064"/>
                <a:gd name="T30" fmla="*/ 29 w 3271"/>
                <a:gd name="T31" fmla="*/ 18 h 3064"/>
                <a:gd name="T32" fmla="*/ 38 w 3271"/>
                <a:gd name="T33" fmla="*/ 14 h 3064"/>
                <a:gd name="T34" fmla="*/ 47 w 3271"/>
                <a:gd name="T35" fmla="*/ 12 h 3064"/>
                <a:gd name="T36" fmla="*/ 56 w 3271"/>
                <a:gd name="T37" fmla="*/ 11 h 3064"/>
                <a:gd name="T38" fmla="*/ 65 w 3271"/>
                <a:gd name="T39" fmla="*/ 11 h 3064"/>
                <a:gd name="T40" fmla="*/ 73 w 3271"/>
                <a:gd name="T41" fmla="*/ 11 h 3064"/>
                <a:gd name="T42" fmla="*/ 82 w 3271"/>
                <a:gd name="T43" fmla="*/ 11 h 3064"/>
                <a:gd name="T44" fmla="*/ 91 w 3271"/>
                <a:gd name="T45" fmla="*/ 10 h 3064"/>
                <a:gd name="T46" fmla="*/ 100 w 3271"/>
                <a:gd name="T47" fmla="*/ 8 h 3064"/>
                <a:gd name="T48" fmla="*/ 129 w 3271"/>
                <a:gd name="T49" fmla="*/ 10 h 3064"/>
                <a:gd name="T50" fmla="*/ 252 w 3271"/>
                <a:gd name="T51" fmla="*/ 10 h 3064"/>
                <a:gd name="T52" fmla="*/ 311 w 3271"/>
                <a:gd name="T53" fmla="*/ 0 h 3064"/>
                <a:gd name="T54" fmla="*/ 370 w 3271"/>
                <a:gd name="T55" fmla="*/ 3 h 3064"/>
                <a:gd name="T56" fmla="*/ 378 w 3271"/>
                <a:gd name="T57" fmla="*/ 2 h 3064"/>
                <a:gd name="T58" fmla="*/ 385 w 3271"/>
                <a:gd name="T59" fmla="*/ 2 h 3064"/>
                <a:gd name="T60" fmla="*/ 393 w 3271"/>
                <a:gd name="T61" fmla="*/ 3 h 3064"/>
                <a:gd name="T62" fmla="*/ 400 w 3271"/>
                <a:gd name="T63" fmla="*/ 4 h 3064"/>
                <a:gd name="T64" fmla="*/ 408 w 3271"/>
                <a:gd name="T65" fmla="*/ 6 h 3064"/>
                <a:gd name="T66" fmla="*/ 415 w 3271"/>
                <a:gd name="T67" fmla="*/ 10 h 3064"/>
                <a:gd name="T68" fmla="*/ 423 w 3271"/>
                <a:gd name="T69" fmla="*/ 16 h 3064"/>
                <a:gd name="T70" fmla="*/ 431 w 3271"/>
                <a:gd name="T71" fmla="*/ 24 h 3064"/>
                <a:gd name="T72" fmla="*/ 444 w 3271"/>
                <a:gd name="T73" fmla="*/ 42 h 3064"/>
                <a:gd name="T74" fmla="*/ 444 w 3271"/>
                <a:gd name="T75" fmla="*/ 43 h 3064"/>
                <a:gd name="T76" fmla="*/ 444 w 3271"/>
                <a:gd name="T77" fmla="*/ 43 h 3064"/>
                <a:gd name="T78" fmla="*/ 444 w 3271"/>
                <a:gd name="T79" fmla="*/ 44 h 3064"/>
                <a:gd name="T80" fmla="*/ 444 w 3271"/>
                <a:gd name="T81" fmla="*/ 44 h 3064"/>
                <a:gd name="T82" fmla="*/ 444 w 3271"/>
                <a:gd name="T83" fmla="*/ 45 h 3064"/>
                <a:gd name="T84" fmla="*/ 444 w 3271"/>
                <a:gd name="T85" fmla="*/ 45 h 3064"/>
                <a:gd name="T86" fmla="*/ 450 w 3271"/>
                <a:gd name="T87" fmla="*/ 68 h 3064"/>
                <a:gd name="T88" fmla="*/ 453 w 3271"/>
                <a:gd name="T89" fmla="*/ 74 h 3064"/>
                <a:gd name="T90" fmla="*/ 457 w 3271"/>
                <a:gd name="T91" fmla="*/ 80 h 3064"/>
                <a:gd name="T92" fmla="*/ 460 w 3271"/>
                <a:gd name="T93" fmla="*/ 86 h 3064"/>
                <a:gd name="T94" fmla="*/ 463 w 3271"/>
                <a:gd name="T95" fmla="*/ 92 h 3064"/>
                <a:gd name="T96" fmla="*/ 465 w 3271"/>
                <a:gd name="T97" fmla="*/ 98 h 3064"/>
                <a:gd name="T98" fmla="*/ 466 w 3271"/>
                <a:gd name="T99" fmla="*/ 104 h 3064"/>
                <a:gd name="T100" fmla="*/ 467 w 3271"/>
                <a:gd name="T101" fmla="*/ 110 h 3064"/>
                <a:gd name="T102" fmla="*/ 468 w 3271"/>
                <a:gd name="T103" fmla="*/ 116 h 3064"/>
                <a:gd name="T104" fmla="*/ 455 w 3271"/>
                <a:gd name="T105" fmla="*/ 140 h 3064"/>
                <a:gd name="T106" fmla="*/ 450 w 3271"/>
                <a:gd name="T107" fmla="*/ 380 h 3064"/>
                <a:gd name="T108" fmla="*/ 418 w 3271"/>
                <a:gd name="T109" fmla="*/ 422 h 3064"/>
                <a:gd name="T110" fmla="*/ 359 w 3271"/>
                <a:gd name="T111" fmla="*/ 438 h 3064"/>
                <a:gd name="T112" fmla="*/ 354 w 3271"/>
                <a:gd name="T113" fmla="*/ 438 h 306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271"/>
                <a:gd name="T172" fmla="*/ 0 h 3064"/>
                <a:gd name="T173" fmla="*/ 3271 w 3271"/>
                <a:gd name="T174" fmla="*/ 3064 h 306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271" h="3064">
                  <a:moveTo>
                    <a:pt x="2474" y="3064"/>
                  </a:moveTo>
                  <a:lnTo>
                    <a:pt x="2474" y="3064"/>
                  </a:lnTo>
                  <a:lnTo>
                    <a:pt x="2154" y="3028"/>
                  </a:lnTo>
                  <a:lnTo>
                    <a:pt x="2008" y="3008"/>
                  </a:lnTo>
                  <a:lnTo>
                    <a:pt x="422" y="3008"/>
                  </a:lnTo>
                  <a:lnTo>
                    <a:pt x="125" y="2842"/>
                  </a:lnTo>
                  <a:lnTo>
                    <a:pt x="48" y="2543"/>
                  </a:lnTo>
                  <a:lnTo>
                    <a:pt x="10" y="2248"/>
                  </a:lnTo>
                  <a:lnTo>
                    <a:pt x="0" y="1954"/>
                  </a:lnTo>
                  <a:lnTo>
                    <a:pt x="8" y="1660"/>
                  </a:lnTo>
                  <a:lnTo>
                    <a:pt x="23" y="1365"/>
                  </a:lnTo>
                  <a:lnTo>
                    <a:pt x="40" y="1071"/>
                  </a:lnTo>
                  <a:lnTo>
                    <a:pt x="46" y="776"/>
                  </a:lnTo>
                  <a:lnTo>
                    <a:pt x="32" y="479"/>
                  </a:lnTo>
                  <a:lnTo>
                    <a:pt x="32" y="348"/>
                  </a:lnTo>
                  <a:lnTo>
                    <a:pt x="201" y="127"/>
                  </a:lnTo>
                  <a:lnTo>
                    <a:pt x="263" y="99"/>
                  </a:lnTo>
                  <a:lnTo>
                    <a:pt x="326" y="85"/>
                  </a:lnTo>
                  <a:lnTo>
                    <a:pt x="389" y="78"/>
                  </a:lnTo>
                  <a:lnTo>
                    <a:pt x="452" y="77"/>
                  </a:lnTo>
                  <a:lnTo>
                    <a:pt x="513" y="77"/>
                  </a:lnTo>
                  <a:lnTo>
                    <a:pt x="576" y="76"/>
                  </a:lnTo>
                  <a:lnTo>
                    <a:pt x="639" y="69"/>
                  </a:lnTo>
                  <a:lnTo>
                    <a:pt x="702" y="55"/>
                  </a:lnTo>
                  <a:lnTo>
                    <a:pt x="905" y="72"/>
                  </a:lnTo>
                  <a:lnTo>
                    <a:pt x="1764" y="72"/>
                  </a:lnTo>
                  <a:lnTo>
                    <a:pt x="2176" y="0"/>
                  </a:lnTo>
                  <a:lnTo>
                    <a:pt x="2585" y="18"/>
                  </a:lnTo>
                  <a:lnTo>
                    <a:pt x="2639" y="17"/>
                  </a:lnTo>
                  <a:lnTo>
                    <a:pt x="2693" y="17"/>
                  </a:lnTo>
                  <a:lnTo>
                    <a:pt x="2746" y="20"/>
                  </a:lnTo>
                  <a:lnTo>
                    <a:pt x="2799" y="29"/>
                  </a:lnTo>
                  <a:lnTo>
                    <a:pt x="2850" y="45"/>
                  </a:lnTo>
                  <a:lnTo>
                    <a:pt x="2904" y="73"/>
                  </a:lnTo>
                  <a:lnTo>
                    <a:pt x="2958" y="111"/>
                  </a:lnTo>
                  <a:lnTo>
                    <a:pt x="3013" y="166"/>
                  </a:lnTo>
                  <a:lnTo>
                    <a:pt x="3105" y="293"/>
                  </a:lnTo>
                  <a:lnTo>
                    <a:pt x="3105" y="299"/>
                  </a:lnTo>
                  <a:lnTo>
                    <a:pt x="3105" y="304"/>
                  </a:lnTo>
                  <a:lnTo>
                    <a:pt x="3105" y="307"/>
                  </a:lnTo>
                  <a:lnTo>
                    <a:pt x="3105" y="310"/>
                  </a:lnTo>
                  <a:lnTo>
                    <a:pt x="3105" y="312"/>
                  </a:lnTo>
                  <a:lnTo>
                    <a:pt x="3105" y="313"/>
                  </a:lnTo>
                  <a:lnTo>
                    <a:pt x="3142" y="479"/>
                  </a:lnTo>
                  <a:lnTo>
                    <a:pt x="3168" y="519"/>
                  </a:lnTo>
                  <a:lnTo>
                    <a:pt x="3193" y="561"/>
                  </a:lnTo>
                  <a:lnTo>
                    <a:pt x="3214" y="602"/>
                  </a:lnTo>
                  <a:lnTo>
                    <a:pt x="3233" y="644"/>
                  </a:lnTo>
                  <a:lnTo>
                    <a:pt x="3248" y="685"/>
                  </a:lnTo>
                  <a:lnTo>
                    <a:pt x="3260" y="728"/>
                  </a:lnTo>
                  <a:lnTo>
                    <a:pt x="3267" y="769"/>
                  </a:lnTo>
                  <a:lnTo>
                    <a:pt x="3271" y="812"/>
                  </a:lnTo>
                  <a:lnTo>
                    <a:pt x="3181" y="976"/>
                  </a:lnTo>
                  <a:lnTo>
                    <a:pt x="3142" y="2658"/>
                  </a:lnTo>
                  <a:lnTo>
                    <a:pt x="2920" y="2953"/>
                  </a:lnTo>
                  <a:lnTo>
                    <a:pt x="2509" y="3064"/>
                  </a:lnTo>
                  <a:lnTo>
                    <a:pt x="2474" y="30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5" name="Freeform 68"/>
            <p:cNvSpPr>
              <a:spLocks/>
            </p:cNvSpPr>
            <p:nvPr/>
          </p:nvSpPr>
          <p:spPr bwMode="auto">
            <a:xfrm>
              <a:off x="1770" y="3384"/>
              <a:ext cx="231" cy="148"/>
            </a:xfrm>
            <a:custGeom>
              <a:avLst/>
              <a:gdLst>
                <a:gd name="T0" fmla="*/ 93 w 1619"/>
                <a:gd name="T1" fmla="*/ 145 h 1037"/>
                <a:gd name="T2" fmla="*/ 0 w 1619"/>
                <a:gd name="T3" fmla="*/ 145 h 1037"/>
                <a:gd name="T4" fmla="*/ 11 w 1619"/>
                <a:gd name="T5" fmla="*/ 127 h 1037"/>
                <a:gd name="T6" fmla="*/ 77 w 1619"/>
                <a:gd name="T7" fmla="*/ 32 h 1037"/>
                <a:gd name="T8" fmla="*/ 93 w 1619"/>
                <a:gd name="T9" fmla="*/ 19 h 1037"/>
                <a:gd name="T10" fmla="*/ 110 w 1619"/>
                <a:gd name="T11" fmla="*/ 13 h 1037"/>
                <a:gd name="T12" fmla="*/ 128 w 1619"/>
                <a:gd name="T13" fmla="*/ 9 h 1037"/>
                <a:gd name="T14" fmla="*/ 145 w 1619"/>
                <a:gd name="T15" fmla="*/ 5 h 1037"/>
                <a:gd name="T16" fmla="*/ 163 w 1619"/>
                <a:gd name="T17" fmla="*/ 3 h 1037"/>
                <a:gd name="T18" fmla="*/ 180 w 1619"/>
                <a:gd name="T19" fmla="*/ 1 h 1037"/>
                <a:gd name="T20" fmla="*/ 197 w 1619"/>
                <a:gd name="T21" fmla="*/ 0 h 1037"/>
                <a:gd name="T22" fmla="*/ 214 w 1619"/>
                <a:gd name="T23" fmla="*/ 0 h 1037"/>
                <a:gd name="T24" fmla="*/ 231 w 1619"/>
                <a:gd name="T25" fmla="*/ 1 h 1037"/>
                <a:gd name="T26" fmla="*/ 181 w 1619"/>
                <a:gd name="T27" fmla="*/ 104 h 1037"/>
                <a:gd name="T28" fmla="*/ 154 w 1619"/>
                <a:gd name="T29" fmla="*/ 148 h 1037"/>
                <a:gd name="T30" fmla="*/ 98 w 1619"/>
                <a:gd name="T31" fmla="*/ 148 h 1037"/>
                <a:gd name="T32" fmla="*/ 93 w 1619"/>
                <a:gd name="T33" fmla="*/ 145 h 10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19"/>
                <a:gd name="T52" fmla="*/ 0 h 1037"/>
                <a:gd name="T53" fmla="*/ 1619 w 1619"/>
                <a:gd name="T54" fmla="*/ 1037 h 10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19" h="1037">
                  <a:moveTo>
                    <a:pt x="649" y="1018"/>
                  </a:moveTo>
                  <a:lnTo>
                    <a:pt x="0" y="1018"/>
                  </a:lnTo>
                  <a:lnTo>
                    <a:pt x="75" y="892"/>
                  </a:lnTo>
                  <a:lnTo>
                    <a:pt x="538" y="226"/>
                  </a:lnTo>
                  <a:lnTo>
                    <a:pt x="649" y="133"/>
                  </a:lnTo>
                  <a:lnTo>
                    <a:pt x="774" y="94"/>
                  </a:lnTo>
                  <a:lnTo>
                    <a:pt x="897" y="62"/>
                  </a:lnTo>
                  <a:lnTo>
                    <a:pt x="1019" y="38"/>
                  </a:lnTo>
                  <a:lnTo>
                    <a:pt x="1141" y="20"/>
                  </a:lnTo>
                  <a:lnTo>
                    <a:pt x="1260" y="7"/>
                  </a:lnTo>
                  <a:lnTo>
                    <a:pt x="1380" y="1"/>
                  </a:lnTo>
                  <a:lnTo>
                    <a:pt x="1500" y="0"/>
                  </a:lnTo>
                  <a:lnTo>
                    <a:pt x="1619" y="4"/>
                  </a:lnTo>
                  <a:lnTo>
                    <a:pt x="1267" y="726"/>
                  </a:lnTo>
                  <a:lnTo>
                    <a:pt x="1080" y="1037"/>
                  </a:lnTo>
                  <a:lnTo>
                    <a:pt x="689" y="1037"/>
                  </a:lnTo>
                  <a:lnTo>
                    <a:pt x="649" y="10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1943" y="3403"/>
              <a:ext cx="77" cy="130"/>
            </a:xfrm>
            <a:custGeom>
              <a:avLst/>
              <a:gdLst>
                <a:gd name="T0" fmla="*/ 0 w 540"/>
                <a:gd name="T1" fmla="*/ 125 h 905"/>
                <a:gd name="T2" fmla="*/ 64 w 540"/>
                <a:gd name="T3" fmla="*/ 0 h 905"/>
                <a:gd name="T4" fmla="*/ 77 w 540"/>
                <a:gd name="T5" fmla="*/ 3 h 905"/>
                <a:gd name="T6" fmla="*/ 37 w 540"/>
                <a:gd name="T7" fmla="*/ 69 h 905"/>
                <a:gd name="T8" fmla="*/ 35 w 540"/>
                <a:gd name="T9" fmla="*/ 77 h 905"/>
                <a:gd name="T10" fmla="*/ 32 w 540"/>
                <a:gd name="T11" fmla="*/ 85 h 905"/>
                <a:gd name="T12" fmla="*/ 27 w 540"/>
                <a:gd name="T13" fmla="*/ 92 h 905"/>
                <a:gd name="T14" fmla="*/ 22 w 540"/>
                <a:gd name="T15" fmla="*/ 100 h 905"/>
                <a:gd name="T16" fmla="*/ 17 w 540"/>
                <a:gd name="T17" fmla="*/ 107 h 905"/>
                <a:gd name="T18" fmla="*/ 13 w 540"/>
                <a:gd name="T19" fmla="*/ 114 h 905"/>
                <a:gd name="T20" fmla="*/ 10 w 540"/>
                <a:gd name="T21" fmla="*/ 122 h 905"/>
                <a:gd name="T22" fmla="*/ 8 w 540"/>
                <a:gd name="T23" fmla="*/ 130 h 905"/>
                <a:gd name="T24" fmla="*/ 0 w 540"/>
                <a:gd name="T25" fmla="*/ 125 h 90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40"/>
                <a:gd name="T40" fmla="*/ 0 h 905"/>
                <a:gd name="T41" fmla="*/ 540 w 540"/>
                <a:gd name="T42" fmla="*/ 905 h 90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40" h="905">
                  <a:moveTo>
                    <a:pt x="0" y="869"/>
                  </a:moveTo>
                  <a:lnTo>
                    <a:pt x="447" y="0"/>
                  </a:lnTo>
                  <a:lnTo>
                    <a:pt x="540" y="19"/>
                  </a:lnTo>
                  <a:lnTo>
                    <a:pt x="260" y="482"/>
                  </a:lnTo>
                  <a:lnTo>
                    <a:pt x="246" y="535"/>
                  </a:lnTo>
                  <a:lnTo>
                    <a:pt x="222" y="589"/>
                  </a:lnTo>
                  <a:lnTo>
                    <a:pt x="191" y="641"/>
                  </a:lnTo>
                  <a:lnTo>
                    <a:pt x="157" y="693"/>
                  </a:lnTo>
                  <a:lnTo>
                    <a:pt x="122" y="745"/>
                  </a:lnTo>
                  <a:lnTo>
                    <a:pt x="92" y="797"/>
                  </a:lnTo>
                  <a:lnTo>
                    <a:pt x="68" y="851"/>
                  </a:lnTo>
                  <a:lnTo>
                    <a:pt x="57" y="905"/>
                  </a:lnTo>
                  <a:lnTo>
                    <a:pt x="0" y="8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1967" y="3427"/>
              <a:ext cx="55" cy="105"/>
            </a:xfrm>
            <a:custGeom>
              <a:avLst/>
              <a:gdLst>
                <a:gd name="T0" fmla="*/ 0 w 391"/>
                <a:gd name="T1" fmla="*/ 105 h 738"/>
                <a:gd name="T2" fmla="*/ 55 w 391"/>
                <a:gd name="T3" fmla="*/ 0 h 738"/>
                <a:gd name="T4" fmla="*/ 18 w 391"/>
                <a:gd name="T5" fmla="*/ 102 h 738"/>
                <a:gd name="T6" fmla="*/ 5 w 391"/>
                <a:gd name="T7" fmla="*/ 105 h 738"/>
                <a:gd name="T8" fmla="*/ 0 w 391"/>
                <a:gd name="T9" fmla="*/ 105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1"/>
                <a:gd name="T16" fmla="*/ 0 h 738"/>
                <a:gd name="T17" fmla="*/ 391 w 391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1" h="738">
                  <a:moveTo>
                    <a:pt x="0" y="738"/>
                  </a:moveTo>
                  <a:lnTo>
                    <a:pt x="391" y="0"/>
                  </a:lnTo>
                  <a:lnTo>
                    <a:pt x="127" y="719"/>
                  </a:lnTo>
                  <a:lnTo>
                    <a:pt x="36" y="738"/>
                  </a:lnTo>
                  <a:lnTo>
                    <a:pt x="0" y="7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1618" y="3248"/>
              <a:ext cx="239" cy="282"/>
            </a:xfrm>
            <a:custGeom>
              <a:avLst/>
              <a:gdLst>
                <a:gd name="T0" fmla="*/ 74 w 1676"/>
                <a:gd name="T1" fmla="*/ 280 h 1973"/>
                <a:gd name="T2" fmla="*/ 40 w 1676"/>
                <a:gd name="T3" fmla="*/ 280 h 1973"/>
                <a:gd name="T4" fmla="*/ 13 w 1676"/>
                <a:gd name="T5" fmla="*/ 264 h 1973"/>
                <a:gd name="T6" fmla="*/ 7 w 1676"/>
                <a:gd name="T7" fmla="*/ 238 h 1973"/>
                <a:gd name="T8" fmla="*/ 4 w 1676"/>
                <a:gd name="T9" fmla="*/ 212 h 1973"/>
                <a:gd name="T10" fmla="*/ 3 w 1676"/>
                <a:gd name="T11" fmla="*/ 187 h 1973"/>
                <a:gd name="T12" fmla="*/ 3 w 1676"/>
                <a:gd name="T13" fmla="*/ 162 h 1973"/>
                <a:gd name="T14" fmla="*/ 3 w 1676"/>
                <a:gd name="T15" fmla="*/ 137 h 1973"/>
                <a:gd name="T16" fmla="*/ 3 w 1676"/>
                <a:gd name="T17" fmla="*/ 111 h 1973"/>
                <a:gd name="T18" fmla="*/ 2 w 1676"/>
                <a:gd name="T19" fmla="*/ 86 h 1973"/>
                <a:gd name="T20" fmla="*/ 0 w 1676"/>
                <a:gd name="T21" fmla="*/ 61 h 1973"/>
                <a:gd name="T22" fmla="*/ 10 w 1676"/>
                <a:gd name="T23" fmla="*/ 51 h 1973"/>
                <a:gd name="T24" fmla="*/ 19 w 1676"/>
                <a:gd name="T25" fmla="*/ 43 h 1973"/>
                <a:gd name="T26" fmla="*/ 28 w 1676"/>
                <a:gd name="T27" fmla="*/ 35 h 1973"/>
                <a:gd name="T28" fmla="*/ 37 w 1676"/>
                <a:gd name="T29" fmla="*/ 28 h 1973"/>
                <a:gd name="T30" fmla="*/ 46 w 1676"/>
                <a:gd name="T31" fmla="*/ 21 h 1973"/>
                <a:gd name="T32" fmla="*/ 55 w 1676"/>
                <a:gd name="T33" fmla="*/ 15 h 1973"/>
                <a:gd name="T34" fmla="*/ 64 w 1676"/>
                <a:gd name="T35" fmla="*/ 10 h 1973"/>
                <a:gd name="T36" fmla="*/ 74 w 1676"/>
                <a:gd name="T37" fmla="*/ 5 h 1973"/>
                <a:gd name="T38" fmla="*/ 90 w 1676"/>
                <a:gd name="T39" fmla="*/ 0 h 1973"/>
                <a:gd name="T40" fmla="*/ 135 w 1676"/>
                <a:gd name="T41" fmla="*/ 24 h 1973"/>
                <a:gd name="T42" fmla="*/ 130 w 1676"/>
                <a:gd name="T43" fmla="*/ 50 h 1973"/>
                <a:gd name="T44" fmla="*/ 132 w 1676"/>
                <a:gd name="T45" fmla="*/ 76 h 1973"/>
                <a:gd name="T46" fmla="*/ 135 w 1676"/>
                <a:gd name="T47" fmla="*/ 87 h 1973"/>
                <a:gd name="T48" fmla="*/ 143 w 1676"/>
                <a:gd name="T49" fmla="*/ 100 h 1973"/>
                <a:gd name="T50" fmla="*/ 146 w 1676"/>
                <a:gd name="T51" fmla="*/ 121 h 1973"/>
                <a:gd name="T52" fmla="*/ 145 w 1676"/>
                <a:gd name="T53" fmla="*/ 132 h 1973"/>
                <a:gd name="T54" fmla="*/ 142 w 1676"/>
                <a:gd name="T55" fmla="*/ 143 h 1973"/>
                <a:gd name="T56" fmla="*/ 136 w 1676"/>
                <a:gd name="T57" fmla="*/ 153 h 1973"/>
                <a:gd name="T58" fmla="*/ 130 w 1676"/>
                <a:gd name="T59" fmla="*/ 163 h 1973"/>
                <a:gd name="T60" fmla="*/ 124 w 1676"/>
                <a:gd name="T61" fmla="*/ 174 h 1973"/>
                <a:gd name="T62" fmla="*/ 118 w 1676"/>
                <a:gd name="T63" fmla="*/ 184 h 1973"/>
                <a:gd name="T64" fmla="*/ 115 w 1676"/>
                <a:gd name="T65" fmla="*/ 195 h 1973"/>
                <a:gd name="T66" fmla="*/ 114 w 1676"/>
                <a:gd name="T67" fmla="*/ 206 h 1973"/>
                <a:gd name="T68" fmla="*/ 115 w 1676"/>
                <a:gd name="T69" fmla="*/ 207 h 1973"/>
                <a:gd name="T70" fmla="*/ 116 w 1676"/>
                <a:gd name="T71" fmla="*/ 209 h 1973"/>
                <a:gd name="T72" fmla="*/ 116 w 1676"/>
                <a:gd name="T73" fmla="*/ 209 h 1973"/>
                <a:gd name="T74" fmla="*/ 116 w 1676"/>
                <a:gd name="T75" fmla="*/ 210 h 1973"/>
                <a:gd name="T76" fmla="*/ 116 w 1676"/>
                <a:gd name="T77" fmla="*/ 211 h 1973"/>
                <a:gd name="T78" fmla="*/ 117 w 1676"/>
                <a:gd name="T79" fmla="*/ 211 h 1973"/>
                <a:gd name="T80" fmla="*/ 135 w 1676"/>
                <a:gd name="T81" fmla="*/ 216 h 1973"/>
                <a:gd name="T82" fmla="*/ 183 w 1676"/>
                <a:gd name="T83" fmla="*/ 169 h 1973"/>
                <a:gd name="T84" fmla="*/ 194 w 1676"/>
                <a:gd name="T85" fmla="*/ 155 h 1973"/>
                <a:gd name="T86" fmla="*/ 226 w 1676"/>
                <a:gd name="T87" fmla="*/ 129 h 1973"/>
                <a:gd name="T88" fmla="*/ 227 w 1676"/>
                <a:gd name="T89" fmla="*/ 130 h 1973"/>
                <a:gd name="T90" fmla="*/ 229 w 1676"/>
                <a:gd name="T91" fmla="*/ 130 h 1973"/>
                <a:gd name="T92" fmla="*/ 230 w 1676"/>
                <a:gd name="T93" fmla="*/ 131 h 1973"/>
                <a:gd name="T94" fmla="*/ 230 w 1676"/>
                <a:gd name="T95" fmla="*/ 131 h 1973"/>
                <a:gd name="T96" fmla="*/ 231 w 1676"/>
                <a:gd name="T97" fmla="*/ 131 h 1973"/>
                <a:gd name="T98" fmla="*/ 231 w 1676"/>
                <a:gd name="T99" fmla="*/ 132 h 1973"/>
                <a:gd name="T100" fmla="*/ 233 w 1676"/>
                <a:gd name="T101" fmla="*/ 132 h 1973"/>
                <a:gd name="T102" fmla="*/ 235 w 1676"/>
                <a:gd name="T103" fmla="*/ 133 h 1973"/>
                <a:gd name="T104" fmla="*/ 237 w 1676"/>
                <a:gd name="T105" fmla="*/ 134 h 1973"/>
                <a:gd name="T106" fmla="*/ 238 w 1676"/>
                <a:gd name="T107" fmla="*/ 134 h 1973"/>
                <a:gd name="T108" fmla="*/ 239 w 1676"/>
                <a:gd name="T109" fmla="*/ 134 h 1973"/>
                <a:gd name="T110" fmla="*/ 239 w 1676"/>
                <a:gd name="T111" fmla="*/ 135 h 1973"/>
                <a:gd name="T112" fmla="*/ 228 w 1676"/>
                <a:gd name="T113" fmla="*/ 161 h 1973"/>
                <a:gd name="T114" fmla="*/ 130 w 1676"/>
                <a:gd name="T115" fmla="*/ 282 h 1973"/>
                <a:gd name="T116" fmla="*/ 80 w 1676"/>
                <a:gd name="T117" fmla="*/ 282 h 1973"/>
                <a:gd name="T118" fmla="*/ 74 w 1676"/>
                <a:gd name="T119" fmla="*/ 280 h 197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76"/>
                <a:gd name="T181" fmla="*/ 0 h 1973"/>
                <a:gd name="T182" fmla="*/ 1676 w 1676"/>
                <a:gd name="T183" fmla="*/ 1973 h 197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76" h="1973">
                  <a:moveTo>
                    <a:pt x="522" y="1956"/>
                  </a:moveTo>
                  <a:lnTo>
                    <a:pt x="278" y="1956"/>
                  </a:lnTo>
                  <a:lnTo>
                    <a:pt x="92" y="1846"/>
                  </a:lnTo>
                  <a:lnTo>
                    <a:pt x="52" y="1665"/>
                  </a:lnTo>
                  <a:lnTo>
                    <a:pt x="30" y="1486"/>
                  </a:lnTo>
                  <a:lnTo>
                    <a:pt x="20" y="1309"/>
                  </a:lnTo>
                  <a:lnTo>
                    <a:pt x="19" y="1133"/>
                  </a:lnTo>
                  <a:lnTo>
                    <a:pt x="19" y="956"/>
                  </a:lnTo>
                  <a:lnTo>
                    <a:pt x="19" y="780"/>
                  </a:lnTo>
                  <a:lnTo>
                    <a:pt x="13" y="602"/>
                  </a:lnTo>
                  <a:lnTo>
                    <a:pt x="0" y="424"/>
                  </a:lnTo>
                  <a:lnTo>
                    <a:pt x="67" y="357"/>
                  </a:lnTo>
                  <a:lnTo>
                    <a:pt x="132" y="298"/>
                  </a:lnTo>
                  <a:lnTo>
                    <a:pt x="195" y="243"/>
                  </a:lnTo>
                  <a:lnTo>
                    <a:pt x="259" y="194"/>
                  </a:lnTo>
                  <a:lnTo>
                    <a:pt x="322" y="149"/>
                  </a:lnTo>
                  <a:lnTo>
                    <a:pt x="387" y="108"/>
                  </a:lnTo>
                  <a:lnTo>
                    <a:pt x="452" y="69"/>
                  </a:lnTo>
                  <a:lnTo>
                    <a:pt x="522" y="34"/>
                  </a:lnTo>
                  <a:lnTo>
                    <a:pt x="634" y="0"/>
                  </a:lnTo>
                  <a:lnTo>
                    <a:pt x="950" y="165"/>
                  </a:lnTo>
                  <a:lnTo>
                    <a:pt x="913" y="350"/>
                  </a:lnTo>
                  <a:lnTo>
                    <a:pt x="929" y="533"/>
                  </a:lnTo>
                  <a:lnTo>
                    <a:pt x="950" y="609"/>
                  </a:lnTo>
                  <a:lnTo>
                    <a:pt x="1005" y="701"/>
                  </a:lnTo>
                  <a:lnTo>
                    <a:pt x="1027" y="849"/>
                  </a:lnTo>
                  <a:lnTo>
                    <a:pt x="1020" y="923"/>
                  </a:lnTo>
                  <a:lnTo>
                    <a:pt x="994" y="997"/>
                  </a:lnTo>
                  <a:lnTo>
                    <a:pt x="956" y="1070"/>
                  </a:lnTo>
                  <a:lnTo>
                    <a:pt x="912" y="1143"/>
                  </a:lnTo>
                  <a:lnTo>
                    <a:pt x="867" y="1216"/>
                  </a:lnTo>
                  <a:lnTo>
                    <a:pt x="830" y="1289"/>
                  </a:lnTo>
                  <a:lnTo>
                    <a:pt x="805" y="1363"/>
                  </a:lnTo>
                  <a:lnTo>
                    <a:pt x="801" y="1439"/>
                  </a:lnTo>
                  <a:lnTo>
                    <a:pt x="805" y="1450"/>
                  </a:lnTo>
                  <a:lnTo>
                    <a:pt x="810" y="1459"/>
                  </a:lnTo>
                  <a:lnTo>
                    <a:pt x="812" y="1465"/>
                  </a:lnTo>
                  <a:lnTo>
                    <a:pt x="815" y="1470"/>
                  </a:lnTo>
                  <a:lnTo>
                    <a:pt x="816" y="1473"/>
                  </a:lnTo>
                  <a:lnTo>
                    <a:pt x="818" y="1474"/>
                  </a:lnTo>
                  <a:lnTo>
                    <a:pt x="950" y="1514"/>
                  </a:lnTo>
                  <a:lnTo>
                    <a:pt x="1284" y="1180"/>
                  </a:lnTo>
                  <a:lnTo>
                    <a:pt x="1360" y="1087"/>
                  </a:lnTo>
                  <a:lnTo>
                    <a:pt x="1585" y="904"/>
                  </a:lnTo>
                  <a:lnTo>
                    <a:pt x="1595" y="908"/>
                  </a:lnTo>
                  <a:lnTo>
                    <a:pt x="1604" y="913"/>
                  </a:lnTo>
                  <a:lnTo>
                    <a:pt x="1611" y="915"/>
                  </a:lnTo>
                  <a:lnTo>
                    <a:pt x="1615" y="918"/>
                  </a:lnTo>
                  <a:lnTo>
                    <a:pt x="1619" y="920"/>
                  </a:lnTo>
                  <a:lnTo>
                    <a:pt x="1620" y="921"/>
                  </a:lnTo>
                  <a:lnTo>
                    <a:pt x="1637" y="926"/>
                  </a:lnTo>
                  <a:lnTo>
                    <a:pt x="1651" y="932"/>
                  </a:lnTo>
                  <a:lnTo>
                    <a:pt x="1661" y="935"/>
                  </a:lnTo>
                  <a:lnTo>
                    <a:pt x="1668" y="938"/>
                  </a:lnTo>
                  <a:lnTo>
                    <a:pt x="1675" y="941"/>
                  </a:lnTo>
                  <a:lnTo>
                    <a:pt x="1676" y="942"/>
                  </a:lnTo>
                  <a:lnTo>
                    <a:pt x="1601" y="1127"/>
                  </a:lnTo>
                  <a:lnTo>
                    <a:pt x="913" y="1973"/>
                  </a:lnTo>
                  <a:lnTo>
                    <a:pt x="558" y="1973"/>
                  </a:lnTo>
                  <a:lnTo>
                    <a:pt x="522" y="19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1999" y="3464"/>
              <a:ext cx="29" cy="58"/>
            </a:xfrm>
            <a:custGeom>
              <a:avLst/>
              <a:gdLst>
                <a:gd name="T0" fmla="*/ 0 w 203"/>
                <a:gd name="T1" fmla="*/ 56 h 404"/>
                <a:gd name="T2" fmla="*/ 29 w 203"/>
                <a:gd name="T3" fmla="*/ 0 h 404"/>
                <a:gd name="T4" fmla="*/ 26 w 203"/>
                <a:gd name="T5" fmla="*/ 34 h 404"/>
                <a:gd name="T6" fmla="*/ 13 w 203"/>
                <a:gd name="T7" fmla="*/ 56 h 404"/>
                <a:gd name="T8" fmla="*/ 0 w 203"/>
                <a:gd name="T9" fmla="*/ 58 h 404"/>
                <a:gd name="T10" fmla="*/ 0 w 203"/>
                <a:gd name="T11" fmla="*/ 56 h 4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3"/>
                <a:gd name="T19" fmla="*/ 0 h 404"/>
                <a:gd name="T20" fmla="*/ 203 w 203"/>
                <a:gd name="T21" fmla="*/ 404 h 4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3" h="404">
                  <a:moveTo>
                    <a:pt x="0" y="388"/>
                  </a:moveTo>
                  <a:lnTo>
                    <a:pt x="203" y="0"/>
                  </a:lnTo>
                  <a:lnTo>
                    <a:pt x="182" y="237"/>
                  </a:lnTo>
                  <a:lnTo>
                    <a:pt x="91" y="388"/>
                  </a:lnTo>
                  <a:lnTo>
                    <a:pt x="0" y="404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0" name="Freeform 73"/>
            <p:cNvSpPr>
              <a:spLocks/>
            </p:cNvSpPr>
            <p:nvPr/>
          </p:nvSpPr>
          <p:spPr bwMode="auto">
            <a:xfrm>
              <a:off x="1804" y="3493"/>
              <a:ext cx="125" cy="19"/>
            </a:xfrm>
            <a:custGeom>
              <a:avLst/>
              <a:gdLst>
                <a:gd name="T0" fmla="*/ 13 w 874"/>
                <a:gd name="T1" fmla="*/ 16 h 132"/>
                <a:gd name="T2" fmla="*/ 0 w 874"/>
                <a:gd name="T3" fmla="*/ 3 h 132"/>
                <a:gd name="T4" fmla="*/ 21 w 874"/>
                <a:gd name="T5" fmla="*/ 8 h 132"/>
                <a:gd name="T6" fmla="*/ 32 w 874"/>
                <a:gd name="T7" fmla="*/ 3 h 132"/>
                <a:gd name="T8" fmla="*/ 53 w 874"/>
                <a:gd name="T9" fmla="*/ 0 h 132"/>
                <a:gd name="T10" fmla="*/ 53 w 874"/>
                <a:gd name="T11" fmla="*/ 2 h 132"/>
                <a:gd name="T12" fmla="*/ 53 w 874"/>
                <a:gd name="T13" fmla="*/ 3 h 132"/>
                <a:gd name="T14" fmla="*/ 53 w 874"/>
                <a:gd name="T15" fmla="*/ 4 h 132"/>
                <a:gd name="T16" fmla="*/ 53 w 874"/>
                <a:gd name="T17" fmla="*/ 4 h 132"/>
                <a:gd name="T18" fmla="*/ 53 w 874"/>
                <a:gd name="T19" fmla="*/ 5 h 132"/>
                <a:gd name="T20" fmla="*/ 53 w 874"/>
                <a:gd name="T21" fmla="*/ 5 h 132"/>
                <a:gd name="T22" fmla="*/ 74 w 874"/>
                <a:gd name="T23" fmla="*/ 3 h 132"/>
                <a:gd name="T24" fmla="*/ 88 w 874"/>
                <a:gd name="T25" fmla="*/ 5 h 132"/>
                <a:gd name="T26" fmla="*/ 125 w 874"/>
                <a:gd name="T27" fmla="*/ 8 h 132"/>
                <a:gd name="T28" fmla="*/ 104 w 874"/>
                <a:gd name="T29" fmla="*/ 13 h 132"/>
                <a:gd name="T30" fmla="*/ 74 w 874"/>
                <a:gd name="T31" fmla="*/ 13 h 132"/>
                <a:gd name="T32" fmla="*/ 66 w 874"/>
                <a:gd name="T33" fmla="*/ 19 h 132"/>
                <a:gd name="T34" fmla="*/ 56 w 874"/>
                <a:gd name="T35" fmla="*/ 19 h 132"/>
                <a:gd name="T36" fmla="*/ 45 w 874"/>
                <a:gd name="T37" fmla="*/ 11 h 132"/>
                <a:gd name="T38" fmla="*/ 32 w 874"/>
                <a:gd name="T39" fmla="*/ 16 h 132"/>
                <a:gd name="T40" fmla="*/ 18 w 874"/>
                <a:gd name="T41" fmla="*/ 19 h 132"/>
                <a:gd name="T42" fmla="*/ 13 w 874"/>
                <a:gd name="T43" fmla="*/ 16 h 1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74"/>
                <a:gd name="T67" fmla="*/ 0 h 132"/>
                <a:gd name="T68" fmla="*/ 874 w 874"/>
                <a:gd name="T69" fmla="*/ 132 h 1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74" h="132">
                  <a:moveTo>
                    <a:pt x="91" y="110"/>
                  </a:moveTo>
                  <a:lnTo>
                    <a:pt x="0" y="20"/>
                  </a:lnTo>
                  <a:lnTo>
                    <a:pt x="149" y="56"/>
                  </a:lnTo>
                  <a:lnTo>
                    <a:pt x="224" y="20"/>
                  </a:lnTo>
                  <a:lnTo>
                    <a:pt x="373" y="0"/>
                  </a:lnTo>
                  <a:lnTo>
                    <a:pt x="373" y="11"/>
                  </a:lnTo>
                  <a:lnTo>
                    <a:pt x="373" y="20"/>
                  </a:lnTo>
                  <a:lnTo>
                    <a:pt x="373" y="26"/>
                  </a:lnTo>
                  <a:lnTo>
                    <a:pt x="373" y="31"/>
                  </a:lnTo>
                  <a:lnTo>
                    <a:pt x="373" y="34"/>
                  </a:lnTo>
                  <a:lnTo>
                    <a:pt x="373" y="35"/>
                  </a:lnTo>
                  <a:lnTo>
                    <a:pt x="519" y="20"/>
                  </a:lnTo>
                  <a:lnTo>
                    <a:pt x="614" y="35"/>
                  </a:lnTo>
                  <a:lnTo>
                    <a:pt x="874" y="56"/>
                  </a:lnTo>
                  <a:lnTo>
                    <a:pt x="727" y="92"/>
                  </a:lnTo>
                  <a:lnTo>
                    <a:pt x="519" y="92"/>
                  </a:lnTo>
                  <a:lnTo>
                    <a:pt x="462" y="132"/>
                  </a:lnTo>
                  <a:lnTo>
                    <a:pt x="391" y="132"/>
                  </a:lnTo>
                  <a:lnTo>
                    <a:pt x="316" y="75"/>
                  </a:lnTo>
                  <a:lnTo>
                    <a:pt x="224" y="110"/>
                  </a:lnTo>
                  <a:lnTo>
                    <a:pt x="128" y="132"/>
                  </a:lnTo>
                  <a:lnTo>
                    <a:pt x="91" y="110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>
              <a:off x="1628" y="3422"/>
              <a:ext cx="88" cy="74"/>
            </a:xfrm>
            <a:custGeom>
              <a:avLst/>
              <a:gdLst>
                <a:gd name="T0" fmla="*/ 78 w 611"/>
                <a:gd name="T1" fmla="*/ 74 h 516"/>
                <a:gd name="T2" fmla="*/ 65 w 611"/>
                <a:gd name="T3" fmla="*/ 71 h 516"/>
                <a:gd name="T4" fmla="*/ 62 w 611"/>
                <a:gd name="T5" fmla="*/ 61 h 516"/>
                <a:gd name="T6" fmla="*/ 59 w 611"/>
                <a:gd name="T7" fmla="*/ 53 h 516"/>
                <a:gd name="T8" fmla="*/ 49 w 611"/>
                <a:gd name="T9" fmla="*/ 50 h 516"/>
                <a:gd name="T10" fmla="*/ 35 w 611"/>
                <a:gd name="T11" fmla="*/ 40 h 516"/>
                <a:gd name="T12" fmla="*/ 14 w 611"/>
                <a:gd name="T13" fmla="*/ 21 h 516"/>
                <a:gd name="T14" fmla="*/ 14 w 611"/>
                <a:gd name="T15" fmla="*/ 13 h 516"/>
                <a:gd name="T16" fmla="*/ 0 w 611"/>
                <a:gd name="T17" fmla="*/ 0 h 516"/>
                <a:gd name="T18" fmla="*/ 2 w 611"/>
                <a:gd name="T19" fmla="*/ 0 h 516"/>
                <a:gd name="T20" fmla="*/ 3 w 611"/>
                <a:gd name="T21" fmla="*/ 0 h 516"/>
                <a:gd name="T22" fmla="*/ 4 w 611"/>
                <a:gd name="T23" fmla="*/ 0 h 516"/>
                <a:gd name="T24" fmla="*/ 4 w 611"/>
                <a:gd name="T25" fmla="*/ 0 h 516"/>
                <a:gd name="T26" fmla="*/ 5 w 611"/>
                <a:gd name="T27" fmla="*/ 0 h 516"/>
                <a:gd name="T28" fmla="*/ 5 w 611"/>
                <a:gd name="T29" fmla="*/ 0 h 516"/>
                <a:gd name="T30" fmla="*/ 27 w 611"/>
                <a:gd name="T31" fmla="*/ 13 h 516"/>
                <a:gd name="T32" fmla="*/ 27 w 611"/>
                <a:gd name="T33" fmla="*/ 16 h 516"/>
                <a:gd name="T34" fmla="*/ 29 w 611"/>
                <a:gd name="T35" fmla="*/ 19 h 516"/>
                <a:gd name="T36" fmla="*/ 31 w 611"/>
                <a:gd name="T37" fmla="*/ 21 h 516"/>
                <a:gd name="T38" fmla="*/ 35 w 611"/>
                <a:gd name="T39" fmla="*/ 24 h 516"/>
                <a:gd name="T40" fmla="*/ 38 w 611"/>
                <a:gd name="T41" fmla="*/ 26 h 516"/>
                <a:gd name="T42" fmla="*/ 41 w 611"/>
                <a:gd name="T43" fmla="*/ 29 h 516"/>
                <a:gd name="T44" fmla="*/ 45 w 611"/>
                <a:gd name="T45" fmla="*/ 32 h 516"/>
                <a:gd name="T46" fmla="*/ 49 w 611"/>
                <a:gd name="T47" fmla="*/ 37 h 516"/>
                <a:gd name="T48" fmla="*/ 67 w 611"/>
                <a:gd name="T49" fmla="*/ 42 h 516"/>
                <a:gd name="T50" fmla="*/ 70 w 611"/>
                <a:gd name="T51" fmla="*/ 53 h 516"/>
                <a:gd name="T52" fmla="*/ 73 w 611"/>
                <a:gd name="T53" fmla="*/ 61 h 516"/>
                <a:gd name="T54" fmla="*/ 75 w 611"/>
                <a:gd name="T55" fmla="*/ 62 h 516"/>
                <a:gd name="T56" fmla="*/ 78 w 611"/>
                <a:gd name="T57" fmla="*/ 63 h 516"/>
                <a:gd name="T58" fmla="*/ 81 w 611"/>
                <a:gd name="T59" fmla="*/ 64 h 516"/>
                <a:gd name="T60" fmla="*/ 84 w 611"/>
                <a:gd name="T61" fmla="*/ 66 h 516"/>
                <a:gd name="T62" fmla="*/ 87 w 611"/>
                <a:gd name="T63" fmla="*/ 67 h 516"/>
                <a:gd name="T64" fmla="*/ 88 w 611"/>
                <a:gd name="T65" fmla="*/ 68 h 516"/>
                <a:gd name="T66" fmla="*/ 88 w 611"/>
                <a:gd name="T67" fmla="*/ 70 h 516"/>
                <a:gd name="T68" fmla="*/ 86 w 611"/>
                <a:gd name="T69" fmla="*/ 74 h 516"/>
                <a:gd name="T70" fmla="*/ 78 w 611"/>
                <a:gd name="T71" fmla="*/ 74 h 5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11"/>
                <a:gd name="T109" fmla="*/ 0 h 516"/>
                <a:gd name="T110" fmla="*/ 611 w 611"/>
                <a:gd name="T111" fmla="*/ 516 h 5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11" h="516">
                  <a:moveTo>
                    <a:pt x="541" y="516"/>
                  </a:moveTo>
                  <a:lnTo>
                    <a:pt x="449" y="497"/>
                  </a:lnTo>
                  <a:lnTo>
                    <a:pt x="430" y="422"/>
                  </a:lnTo>
                  <a:lnTo>
                    <a:pt x="408" y="367"/>
                  </a:lnTo>
                  <a:lnTo>
                    <a:pt x="338" y="351"/>
                  </a:lnTo>
                  <a:lnTo>
                    <a:pt x="242" y="277"/>
                  </a:lnTo>
                  <a:lnTo>
                    <a:pt x="94" y="145"/>
                  </a:lnTo>
                  <a:lnTo>
                    <a:pt x="94" y="91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186" y="91"/>
                  </a:lnTo>
                  <a:lnTo>
                    <a:pt x="190" y="115"/>
                  </a:lnTo>
                  <a:lnTo>
                    <a:pt x="201" y="134"/>
                  </a:lnTo>
                  <a:lnTo>
                    <a:pt x="218" y="149"/>
                  </a:lnTo>
                  <a:lnTo>
                    <a:pt x="240" y="166"/>
                  </a:lnTo>
                  <a:lnTo>
                    <a:pt x="263" y="181"/>
                  </a:lnTo>
                  <a:lnTo>
                    <a:pt x="288" y="200"/>
                  </a:lnTo>
                  <a:lnTo>
                    <a:pt x="314" y="225"/>
                  </a:lnTo>
                  <a:lnTo>
                    <a:pt x="338" y="256"/>
                  </a:lnTo>
                  <a:lnTo>
                    <a:pt x="465" y="295"/>
                  </a:lnTo>
                  <a:lnTo>
                    <a:pt x="484" y="367"/>
                  </a:lnTo>
                  <a:lnTo>
                    <a:pt x="505" y="422"/>
                  </a:lnTo>
                  <a:lnTo>
                    <a:pt x="521" y="433"/>
                  </a:lnTo>
                  <a:lnTo>
                    <a:pt x="541" y="442"/>
                  </a:lnTo>
                  <a:lnTo>
                    <a:pt x="563" y="449"/>
                  </a:lnTo>
                  <a:lnTo>
                    <a:pt x="585" y="457"/>
                  </a:lnTo>
                  <a:lnTo>
                    <a:pt x="601" y="464"/>
                  </a:lnTo>
                  <a:lnTo>
                    <a:pt x="611" y="475"/>
                  </a:lnTo>
                  <a:lnTo>
                    <a:pt x="611" y="491"/>
                  </a:lnTo>
                  <a:lnTo>
                    <a:pt x="599" y="516"/>
                  </a:lnTo>
                  <a:lnTo>
                    <a:pt x="541" y="516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2" name="Freeform 75"/>
            <p:cNvSpPr>
              <a:spLocks/>
            </p:cNvSpPr>
            <p:nvPr/>
          </p:nvSpPr>
          <p:spPr bwMode="auto">
            <a:xfrm>
              <a:off x="1644" y="3390"/>
              <a:ext cx="101" cy="98"/>
            </a:xfrm>
            <a:custGeom>
              <a:avLst/>
              <a:gdLst>
                <a:gd name="T0" fmla="*/ 96 w 710"/>
                <a:gd name="T1" fmla="*/ 98 h 685"/>
                <a:gd name="T2" fmla="*/ 80 w 710"/>
                <a:gd name="T3" fmla="*/ 92 h 685"/>
                <a:gd name="T4" fmla="*/ 74 w 710"/>
                <a:gd name="T5" fmla="*/ 82 h 685"/>
                <a:gd name="T6" fmla="*/ 70 w 710"/>
                <a:gd name="T7" fmla="*/ 77 h 685"/>
                <a:gd name="T8" fmla="*/ 46 w 710"/>
                <a:gd name="T9" fmla="*/ 61 h 685"/>
                <a:gd name="T10" fmla="*/ 30 w 710"/>
                <a:gd name="T11" fmla="*/ 50 h 685"/>
                <a:gd name="T12" fmla="*/ 32 w 710"/>
                <a:gd name="T13" fmla="*/ 35 h 685"/>
                <a:gd name="T14" fmla="*/ 3 w 710"/>
                <a:gd name="T15" fmla="*/ 19 h 685"/>
                <a:gd name="T16" fmla="*/ 0 w 710"/>
                <a:gd name="T17" fmla="*/ 11 h 685"/>
                <a:gd name="T18" fmla="*/ 9 w 710"/>
                <a:gd name="T19" fmla="*/ 0 h 685"/>
                <a:gd name="T20" fmla="*/ 13 w 710"/>
                <a:gd name="T21" fmla="*/ 16 h 685"/>
                <a:gd name="T22" fmla="*/ 40 w 710"/>
                <a:gd name="T23" fmla="*/ 26 h 685"/>
                <a:gd name="T24" fmla="*/ 42 w 710"/>
                <a:gd name="T25" fmla="*/ 48 h 685"/>
                <a:gd name="T26" fmla="*/ 43 w 710"/>
                <a:gd name="T27" fmla="*/ 48 h 685"/>
                <a:gd name="T28" fmla="*/ 44 w 710"/>
                <a:gd name="T29" fmla="*/ 49 h 685"/>
                <a:gd name="T30" fmla="*/ 45 w 710"/>
                <a:gd name="T31" fmla="*/ 50 h 685"/>
                <a:gd name="T32" fmla="*/ 45 w 710"/>
                <a:gd name="T33" fmla="*/ 50 h 685"/>
                <a:gd name="T34" fmla="*/ 45 w 710"/>
                <a:gd name="T35" fmla="*/ 50 h 685"/>
                <a:gd name="T36" fmla="*/ 46 w 710"/>
                <a:gd name="T37" fmla="*/ 50 h 685"/>
                <a:gd name="T38" fmla="*/ 77 w 710"/>
                <a:gd name="T39" fmla="*/ 69 h 685"/>
                <a:gd name="T40" fmla="*/ 79 w 710"/>
                <a:gd name="T41" fmla="*/ 69 h 685"/>
                <a:gd name="T42" fmla="*/ 80 w 710"/>
                <a:gd name="T43" fmla="*/ 69 h 685"/>
                <a:gd name="T44" fmla="*/ 81 w 710"/>
                <a:gd name="T45" fmla="*/ 69 h 685"/>
                <a:gd name="T46" fmla="*/ 82 w 710"/>
                <a:gd name="T47" fmla="*/ 69 h 685"/>
                <a:gd name="T48" fmla="*/ 82 w 710"/>
                <a:gd name="T49" fmla="*/ 69 h 685"/>
                <a:gd name="T50" fmla="*/ 82 w 710"/>
                <a:gd name="T51" fmla="*/ 69 h 685"/>
                <a:gd name="T52" fmla="*/ 101 w 710"/>
                <a:gd name="T53" fmla="*/ 92 h 685"/>
                <a:gd name="T54" fmla="*/ 101 w 710"/>
                <a:gd name="T55" fmla="*/ 98 h 685"/>
                <a:gd name="T56" fmla="*/ 96 w 710"/>
                <a:gd name="T57" fmla="*/ 98 h 68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10"/>
                <a:gd name="T88" fmla="*/ 0 h 685"/>
                <a:gd name="T89" fmla="*/ 710 w 710"/>
                <a:gd name="T90" fmla="*/ 685 h 68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10" h="685">
                  <a:moveTo>
                    <a:pt x="674" y="685"/>
                  </a:moveTo>
                  <a:lnTo>
                    <a:pt x="563" y="645"/>
                  </a:lnTo>
                  <a:lnTo>
                    <a:pt x="522" y="574"/>
                  </a:lnTo>
                  <a:lnTo>
                    <a:pt x="489" y="535"/>
                  </a:lnTo>
                  <a:lnTo>
                    <a:pt x="320" y="426"/>
                  </a:lnTo>
                  <a:lnTo>
                    <a:pt x="209" y="351"/>
                  </a:lnTo>
                  <a:lnTo>
                    <a:pt x="228" y="242"/>
                  </a:lnTo>
                  <a:lnTo>
                    <a:pt x="19" y="132"/>
                  </a:lnTo>
                  <a:lnTo>
                    <a:pt x="0" y="76"/>
                  </a:lnTo>
                  <a:lnTo>
                    <a:pt x="60" y="0"/>
                  </a:lnTo>
                  <a:lnTo>
                    <a:pt x="94" y="111"/>
                  </a:lnTo>
                  <a:lnTo>
                    <a:pt x="282" y="185"/>
                  </a:lnTo>
                  <a:lnTo>
                    <a:pt x="298" y="333"/>
                  </a:lnTo>
                  <a:lnTo>
                    <a:pt x="304" y="339"/>
                  </a:lnTo>
                  <a:lnTo>
                    <a:pt x="310" y="343"/>
                  </a:lnTo>
                  <a:lnTo>
                    <a:pt x="313" y="346"/>
                  </a:lnTo>
                  <a:lnTo>
                    <a:pt x="317" y="349"/>
                  </a:lnTo>
                  <a:lnTo>
                    <a:pt x="319" y="350"/>
                  </a:lnTo>
                  <a:lnTo>
                    <a:pt x="320" y="351"/>
                  </a:lnTo>
                  <a:lnTo>
                    <a:pt x="541" y="479"/>
                  </a:lnTo>
                  <a:lnTo>
                    <a:pt x="553" y="479"/>
                  </a:lnTo>
                  <a:lnTo>
                    <a:pt x="562" y="479"/>
                  </a:lnTo>
                  <a:lnTo>
                    <a:pt x="568" y="479"/>
                  </a:lnTo>
                  <a:lnTo>
                    <a:pt x="573" y="479"/>
                  </a:lnTo>
                  <a:lnTo>
                    <a:pt x="576" y="479"/>
                  </a:lnTo>
                  <a:lnTo>
                    <a:pt x="577" y="479"/>
                  </a:lnTo>
                  <a:lnTo>
                    <a:pt x="710" y="645"/>
                  </a:lnTo>
                  <a:lnTo>
                    <a:pt x="710" y="685"/>
                  </a:lnTo>
                  <a:lnTo>
                    <a:pt x="674" y="685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>
              <a:off x="1835" y="3458"/>
              <a:ext cx="97" cy="22"/>
            </a:xfrm>
            <a:custGeom>
              <a:avLst/>
              <a:gdLst>
                <a:gd name="T0" fmla="*/ 49 w 675"/>
                <a:gd name="T1" fmla="*/ 19 h 150"/>
                <a:gd name="T2" fmla="*/ 38 w 675"/>
                <a:gd name="T3" fmla="*/ 11 h 150"/>
                <a:gd name="T4" fmla="*/ 27 w 675"/>
                <a:gd name="T5" fmla="*/ 17 h 150"/>
                <a:gd name="T6" fmla="*/ 26 w 675"/>
                <a:gd name="T7" fmla="*/ 17 h 150"/>
                <a:gd name="T8" fmla="*/ 25 w 675"/>
                <a:gd name="T9" fmla="*/ 17 h 150"/>
                <a:gd name="T10" fmla="*/ 25 w 675"/>
                <a:gd name="T11" fmla="*/ 17 h 150"/>
                <a:gd name="T12" fmla="*/ 1 w 675"/>
                <a:gd name="T13" fmla="*/ 11 h 150"/>
                <a:gd name="T14" fmla="*/ 0 w 675"/>
                <a:gd name="T15" fmla="*/ 7 h 150"/>
                <a:gd name="T16" fmla="*/ 0 w 675"/>
                <a:gd name="T17" fmla="*/ 5 h 150"/>
                <a:gd name="T18" fmla="*/ 1 w 675"/>
                <a:gd name="T19" fmla="*/ 4 h 150"/>
                <a:gd name="T20" fmla="*/ 3 w 675"/>
                <a:gd name="T21" fmla="*/ 3 h 150"/>
                <a:gd name="T22" fmla="*/ 5 w 675"/>
                <a:gd name="T23" fmla="*/ 3 h 150"/>
                <a:gd name="T24" fmla="*/ 7 w 675"/>
                <a:gd name="T25" fmla="*/ 4 h 150"/>
                <a:gd name="T26" fmla="*/ 9 w 675"/>
                <a:gd name="T27" fmla="*/ 5 h 150"/>
                <a:gd name="T28" fmla="*/ 11 w 675"/>
                <a:gd name="T29" fmla="*/ 6 h 150"/>
                <a:gd name="T30" fmla="*/ 25 w 675"/>
                <a:gd name="T31" fmla="*/ 3 h 150"/>
                <a:gd name="T32" fmla="*/ 26 w 675"/>
                <a:gd name="T33" fmla="*/ 3 h 150"/>
                <a:gd name="T34" fmla="*/ 27 w 675"/>
                <a:gd name="T35" fmla="*/ 3 h 150"/>
                <a:gd name="T36" fmla="*/ 27 w 675"/>
                <a:gd name="T37" fmla="*/ 3 h 150"/>
                <a:gd name="T38" fmla="*/ 27 w 675"/>
                <a:gd name="T39" fmla="*/ 3 h 150"/>
                <a:gd name="T40" fmla="*/ 41 w 675"/>
                <a:gd name="T41" fmla="*/ 0 h 150"/>
                <a:gd name="T42" fmla="*/ 52 w 675"/>
                <a:gd name="T43" fmla="*/ 8 h 150"/>
                <a:gd name="T44" fmla="*/ 97 w 675"/>
                <a:gd name="T45" fmla="*/ 8 h 150"/>
                <a:gd name="T46" fmla="*/ 54 w 675"/>
                <a:gd name="T47" fmla="*/ 22 h 150"/>
                <a:gd name="T48" fmla="*/ 49 w 675"/>
                <a:gd name="T49" fmla="*/ 19 h 15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75"/>
                <a:gd name="T76" fmla="*/ 0 h 150"/>
                <a:gd name="T77" fmla="*/ 675 w 675"/>
                <a:gd name="T78" fmla="*/ 150 h 15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75" h="150">
                  <a:moveTo>
                    <a:pt x="342" y="132"/>
                  </a:moveTo>
                  <a:lnTo>
                    <a:pt x="266" y="75"/>
                  </a:lnTo>
                  <a:lnTo>
                    <a:pt x="190" y="114"/>
                  </a:lnTo>
                  <a:lnTo>
                    <a:pt x="180" y="114"/>
                  </a:lnTo>
                  <a:lnTo>
                    <a:pt x="175" y="114"/>
                  </a:lnTo>
                  <a:lnTo>
                    <a:pt x="174" y="114"/>
                  </a:lnTo>
                  <a:lnTo>
                    <a:pt x="6" y="75"/>
                  </a:lnTo>
                  <a:lnTo>
                    <a:pt x="0" y="50"/>
                  </a:lnTo>
                  <a:lnTo>
                    <a:pt x="2" y="35"/>
                  </a:lnTo>
                  <a:lnTo>
                    <a:pt x="9" y="25"/>
                  </a:lnTo>
                  <a:lnTo>
                    <a:pt x="20" y="22"/>
                  </a:lnTo>
                  <a:lnTo>
                    <a:pt x="33" y="22"/>
                  </a:lnTo>
                  <a:lnTo>
                    <a:pt x="48" y="27"/>
                  </a:lnTo>
                  <a:lnTo>
                    <a:pt x="64" y="32"/>
                  </a:lnTo>
                  <a:lnTo>
                    <a:pt x="80" y="41"/>
                  </a:lnTo>
                  <a:lnTo>
                    <a:pt x="174" y="21"/>
                  </a:lnTo>
                  <a:lnTo>
                    <a:pt x="182" y="21"/>
                  </a:lnTo>
                  <a:lnTo>
                    <a:pt x="188" y="21"/>
                  </a:lnTo>
                  <a:lnTo>
                    <a:pt x="189" y="21"/>
                  </a:lnTo>
                  <a:lnTo>
                    <a:pt x="190" y="21"/>
                  </a:lnTo>
                  <a:lnTo>
                    <a:pt x="284" y="0"/>
                  </a:lnTo>
                  <a:lnTo>
                    <a:pt x="360" y="57"/>
                  </a:lnTo>
                  <a:lnTo>
                    <a:pt x="675" y="57"/>
                  </a:lnTo>
                  <a:lnTo>
                    <a:pt x="378" y="150"/>
                  </a:lnTo>
                  <a:lnTo>
                    <a:pt x="342" y="132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>
              <a:off x="1748" y="3193"/>
              <a:ext cx="240" cy="256"/>
            </a:xfrm>
            <a:custGeom>
              <a:avLst/>
              <a:gdLst>
                <a:gd name="T0" fmla="*/ 64 w 1678"/>
                <a:gd name="T1" fmla="*/ 142 h 1791"/>
                <a:gd name="T2" fmla="*/ 65 w 1678"/>
                <a:gd name="T3" fmla="*/ 128 h 1791"/>
                <a:gd name="T4" fmla="*/ 56 w 1678"/>
                <a:gd name="T5" fmla="*/ 135 h 1791"/>
                <a:gd name="T6" fmla="*/ 48 w 1678"/>
                <a:gd name="T7" fmla="*/ 144 h 1791"/>
                <a:gd name="T8" fmla="*/ 40 w 1678"/>
                <a:gd name="T9" fmla="*/ 154 h 1791"/>
                <a:gd name="T10" fmla="*/ 29 w 1678"/>
                <a:gd name="T11" fmla="*/ 145 h 1791"/>
                <a:gd name="T12" fmla="*/ 45 w 1678"/>
                <a:gd name="T13" fmla="*/ 105 h 1791"/>
                <a:gd name="T14" fmla="*/ 19 w 1678"/>
                <a:gd name="T15" fmla="*/ 133 h 1791"/>
                <a:gd name="T16" fmla="*/ 19 w 1678"/>
                <a:gd name="T17" fmla="*/ 132 h 1791"/>
                <a:gd name="T18" fmla="*/ 19 w 1678"/>
                <a:gd name="T19" fmla="*/ 132 h 1791"/>
                <a:gd name="T20" fmla="*/ 37 w 1678"/>
                <a:gd name="T21" fmla="*/ 100 h 1791"/>
                <a:gd name="T22" fmla="*/ 37 w 1678"/>
                <a:gd name="T23" fmla="*/ 98 h 1791"/>
                <a:gd name="T24" fmla="*/ 37 w 1678"/>
                <a:gd name="T25" fmla="*/ 98 h 1791"/>
                <a:gd name="T26" fmla="*/ 16 w 1678"/>
                <a:gd name="T27" fmla="*/ 103 h 1791"/>
                <a:gd name="T28" fmla="*/ 18 w 1678"/>
                <a:gd name="T29" fmla="*/ 100 h 1791"/>
                <a:gd name="T30" fmla="*/ 18 w 1678"/>
                <a:gd name="T31" fmla="*/ 98 h 1791"/>
                <a:gd name="T32" fmla="*/ 19 w 1678"/>
                <a:gd name="T33" fmla="*/ 98 h 1791"/>
                <a:gd name="T34" fmla="*/ 36 w 1678"/>
                <a:gd name="T35" fmla="*/ 75 h 1791"/>
                <a:gd name="T36" fmla="*/ 55 w 1678"/>
                <a:gd name="T37" fmla="*/ 60 h 1791"/>
                <a:gd name="T38" fmla="*/ 74 w 1678"/>
                <a:gd name="T39" fmla="*/ 50 h 1791"/>
                <a:gd name="T40" fmla="*/ 93 w 1678"/>
                <a:gd name="T41" fmla="*/ 45 h 1791"/>
                <a:gd name="T42" fmla="*/ 149 w 1678"/>
                <a:gd name="T43" fmla="*/ 34 h 1791"/>
                <a:gd name="T44" fmla="*/ 161 w 1678"/>
                <a:gd name="T45" fmla="*/ 24 h 1791"/>
                <a:gd name="T46" fmla="*/ 173 w 1678"/>
                <a:gd name="T47" fmla="*/ 16 h 1791"/>
                <a:gd name="T48" fmla="*/ 185 w 1678"/>
                <a:gd name="T49" fmla="*/ 9 h 1791"/>
                <a:gd name="T50" fmla="*/ 197 w 1678"/>
                <a:gd name="T51" fmla="*/ 2 h 1791"/>
                <a:gd name="T52" fmla="*/ 200 w 1678"/>
                <a:gd name="T53" fmla="*/ 1 h 1791"/>
                <a:gd name="T54" fmla="*/ 202 w 1678"/>
                <a:gd name="T55" fmla="*/ 0 h 1791"/>
                <a:gd name="T56" fmla="*/ 203 w 1678"/>
                <a:gd name="T57" fmla="*/ 0 h 1791"/>
                <a:gd name="T58" fmla="*/ 240 w 1678"/>
                <a:gd name="T59" fmla="*/ 39 h 1791"/>
                <a:gd name="T60" fmla="*/ 200 w 1678"/>
                <a:gd name="T61" fmla="*/ 64 h 1791"/>
                <a:gd name="T62" fmla="*/ 196 w 1678"/>
                <a:gd name="T63" fmla="*/ 66 h 1791"/>
                <a:gd name="T64" fmla="*/ 193 w 1678"/>
                <a:gd name="T65" fmla="*/ 67 h 1791"/>
                <a:gd name="T66" fmla="*/ 189 w 1678"/>
                <a:gd name="T67" fmla="*/ 66 h 1791"/>
                <a:gd name="T68" fmla="*/ 187 w 1678"/>
                <a:gd name="T69" fmla="*/ 76 h 1791"/>
                <a:gd name="T70" fmla="*/ 186 w 1678"/>
                <a:gd name="T71" fmla="*/ 97 h 1791"/>
                <a:gd name="T72" fmla="*/ 179 w 1678"/>
                <a:gd name="T73" fmla="*/ 118 h 1791"/>
                <a:gd name="T74" fmla="*/ 168 w 1678"/>
                <a:gd name="T75" fmla="*/ 140 h 1791"/>
                <a:gd name="T76" fmla="*/ 139 w 1678"/>
                <a:gd name="T77" fmla="*/ 155 h 1791"/>
                <a:gd name="T78" fmla="*/ 137 w 1678"/>
                <a:gd name="T79" fmla="*/ 157 h 1791"/>
                <a:gd name="T80" fmla="*/ 136 w 1678"/>
                <a:gd name="T81" fmla="*/ 158 h 1791"/>
                <a:gd name="T82" fmla="*/ 136 w 1678"/>
                <a:gd name="T83" fmla="*/ 158 h 1791"/>
                <a:gd name="T84" fmla="*/ 106 w 1678"/>
                <a:gd name="T85" fmla="*/ 171 h 1791"/>
                <a:gd name="T86" fmla="*/ 111 w 1678"/>
                <a:gd name="T87" fmla="*/ 161 h 1791"/>
                <a:gd name="T88" fmla="*/ 115 w 1678"/>
                <a:gd name="T89" fmla="*/ 153 h 1791"/>
                <a:gd name="T90" fmla="*/ 119 w 1678"/>
                <a:gd name="T91" fmla="*/ 144 h 1791"/>
                <a:gd name="T92" fmla="*/ 110 w 1678"/>
                <a:gd name="T93" fmla="*/ 151 h 1791"/>
                <a:gd name="T94" fmla="*/ 82 w 1678"/>
                <a:gd name="T95" fmla="*/ 177 h 1791"/>
                <a:gd name="T96" fmla="*/ 53 w 1678"/>
                <a:gd name="T97" fmla="*/ 208 h 1791"/>
                <a:gd name="T98" fmla="*/ 23 w 1678"/>
                <a:gd name="T99" fmla="*/ 238 h 1791"/>
                <a:gd name="T100" fmla="*/ 0 w 1678"/>
                <a:gd name="T101" fmla="*/ 256 h 179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678"/>
                <a:gd name="T154" fmla="*/ 0 h 1791"/>
                <a:gd name="T155" fmla="*/ 1678 w 1678"/>
                <a:gd name="T156" fmla="*/ 1791 h 179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678" h="1791">
                  <a:moveTo>
                    <a:pt x="0" y="1791"/>
                  </a:moveTo>
                  <a:lnTo>
                    <a:pt x="447" y="996"/>
                  </a:lnTo>
                  <a:lnTo>
                    <a:pt x="483" y="884"/>
                  </a:lnTo>
                  <a:lnTo>
                    <a:pt x="454" y="896"/>
                  </a:lnTo>
                  <a:lnTo>
                    <a:pt x="425" y="917"/>
                  </a:lnTo>
                  <a:lnTo>
                    <a:pt x="394" y="942"/>
                  </a:lnTo>
                  <a:lnTo>
                    <a:pt x="365" y="975"/>
                  </a:lnTo>
                  <a:lnTo>
                    <a:pt x="335" y="1007"/>
                  </a:lnTo>
                  <a:lnTo>
                    <a:pt x="308" y="1041"/>
                  </a:lnTo>
                  <a:lnTo>
                    <a:pt x="282" y="1075"/>
                  </a:lnTo>
                  <a:lnTo>
                    <a:pt x="261" y="1106"/>
                  </a:lnTo>
                  <a:lnTo>
                    <a:pt x="203" y="1014"/>
                  </a:lnTo>
                  <a:lnTo>
                    <a:pt x="371" y="811"/>
                  </a:lnTo>
                  <a:lnTo>
                    <a:pt x="317" y="737"/>
                  </a:lnTo>
                  <a:lnTo>
                    <a:pt x="130" y="939"/>
                  </a:lnTo>
                  <a:lnTo>
                    <a:pt x="130" y="931"/>
                  </a:lnTo>
                  <a:lnTo>
                    <a:pt x="130" y="927"/>
                  </a:lnTo>
                  <a:lnTo>
                    <a:pt x="130" y="923"/>
                  </a:lnTo>
                  <a:lnTo>
                    <a:pt x="130" y="922"/>
                  </a:lnTo>
                  <a:lnTo>
                    <a:pt x="130" y="920"/>
                  </a:lnTo>
                  <a:lnTo>
                    <a:pt x="168" y="773"/>
                  </a:lnTo>
                  <a:lnTo>
                    <a:pt x="261" y="701"/>
                  </a:lnTo>
                  <a:lnTo>
                    <a:pt x="261" y="694"/>
                  </a:lnTo>
                  <a:lnTo>
                    <a:pt x="261" y="689"/>
                  </a:lnTo>
                  <a:lnTo>
                    <a:pt x="261" y="686"/>
                  </a:lnTo>
                  <a:lnTo>
                    <a:pt x="261" y="685"/>
                  </a:lnTo>
                  <a:lnTo>
                    <a:pt x="261" y="684"/>
                  </a:lnTo>
                  <a:lnTo>
                    <a:pt x="114" y="718"/>
                  </a:lnTo>
                  <a:lnTo>
                    <a:pt x="118" y="706"/>
                  </a:lnTo>
                  <a:lnTo>
                    <a:pt x="123" y="697"/>
                  </a:lnTo>
                  <a:lnTo>
                    <a:pt x="125" y="691"/>
                  </a:lnTo>
                  <a:lnTo>
                    <a:pt x="128" y="687"/>
                  </a:lnTo>
                  <a:lnTo>
                    <a:pt x="129" y="684"/>
                  </a:lnTo>
                  <a:lnTo>
                    <a:pt x="130" y="684"/>
                  </a:lnTo>
                  <a:lnTo>
                    <a:pt x="188" y="599"/>
                  </a:lnTo>
                  <a:lnTo>
                    <a:pt x="251" y="528"/>
                  </a:lnTo>
                  <a:lnTo>
                    <a:pt x="316" y="469"/>
                  </a:lnTo>
                  <a:lnTo>
                    <a:pt x="383" y="421"/>
                  </a:lnTo>
                  <a:lnTo>
                    <a:pt x="451" y="381"/>
                  </a:lnTo>
                  <a:lnTo>
                    <a:pt x="519" y="351"/>
                  </a:lnTo>
                  <a:lnTo>
                    <a:pt x="585" y="327"/>
                  </a:lnTo>
                  <a:lnTo>
                    <a:pt x="651" y="312"/>
                  </a:lnTo>
                  <a:lnTo>
                    <a:pt x="1043" y="312"/>
                  </a:lnTo>
                  <a:lnTo>
                    <a:pt x="1043" y="236"/>
                  </a:lnTo>
                  <a:lnTo>
                    <a:pt x="1084" y="202"/>
                  </a:lnTo>
                  <a:lnTo>
                    <a:pt x="1126" y="169"/>
                  </a:lnTo>
                  <a:lnTo>
                    <a:pt x="1167" y="139"/>
                  </a:lnTo>
                  <a:lnTo>
                    <a:pt x="1210" y="111"/>
                  </a:lnTo>
                  <a:lnTo>
                    <a:pt x="1251" y="84"/>
                  </a:lnTo>
                  <a:lnTo>
                    <a:pt x="1293" y="60"/>
                  </a:lnTo>
                  <a:lnTo>
                    <a:pt x="1334" y="37"/>
                  </a:lnTo>
                  <a:lnTo>
                    <a:pt x="1376" y="17"/>
                  </a:lnTo>
                  <a:lnTo>
                    <a:pt x="1389" y="10"/>
                  </a:lnTo>
                  <a:lnTo>
                    <a:pt x="1399" y="6"/>
                  </a:lnTo>
                  <a:lnTo>
                    <a:pt x="1406" y="2"/>
                  </a:lnTo>
                  <a:lnTo>
                    <a:pt x="1411" y="1"/>
                  </a:lnTo>
                  <a:lnTo>
                    <a:pt x="1416" y="0"/>
                  </a:lnTo>
                  <a:lnTo>
                    <a:pt x="1417" y="0"/>
                  </a:lnTo>
                  <a:lnTo>
                    <a:pt x="1585" y="70"/>
                  </a:lnTo>
                  <a:lnTo>
                    <a:pt x="1678" y="276"/>
                  </a:lnTo>
                  <a:lnTo>
                    <a:pt x="1417" y="442"/>
                  </a:lnTo>
                  <a:lnTo>
                    <a:pt x="1401" y="448"/>
                  </a:lnTo>
                  <a:lnTo>
                    <a:pt x="1387" y="453"/>
                  </a:lnTo>
                  <a:lnTo>
                    <a:pt x="1373" y="459"/>
                  </a:lnTo>
                  <a:lnTo>
                    <a:pt x="1360" y="463"/>
                  </a:lnTo>
                  <a:lnTo>
                    <a:pt x="1346" y="466"/>
                  </a:lnTo>
                  <a:lnTo>
                    <a:pt x="1333" y="466"/>
                  </a:lnTo>
                  <a:lnTo>
                    <a:pt x="1319" y="463"/>
                  </a:lnTo>
                  <a:lnTo>
                    <a:pt x="1307" y="459"/>
                  </a:lnTo>
                  <a:lnTo>
                    <a:pt x="1309" y="534"/>
                  </a:lnTo>
                  <a:lnTo>
                    <a:pt x="1307" y="608"/>
                  </a:lnTo>
                  <a:lnTo>
                    <a:pt x="1297" y="682"/>
                  </a:lnTo>
                  <a:lnTo>
                    <a:pt x="1280" y="755"/>
                  </a:lnTo>
                  <a:lnTo>
                    <a:pt x="1254" y="828"/>
                  </a:lnTo>
                  <a:lnTo>
                    <a:pt x="1219" y="901"/>
                  </a:lnTo>
                  <a:lnTo>
                    <a:pt x="1174" y="976"/>
                  </a:lnTo>
                  <a:lnTo>
                    <a:pt x="1119" y="1053"/>
                  </a:lnTo>
                  <a:lnTo>
                    <a:pt x="969" y="1086"/>
                  </a:lnTo>
                  <a:lnTo>
                    <a:pt x="962" y="1092"/>
                  </a:lnTo>
                  <a:lnTo>
                    <a:pt x="957" y="1097"/>
                  </a:lnTo>
                  <a:lnTo>
                    <a:pt x="954" y="1099"/>
                  </a:lnTo>
                  <a:lnTo>
                    <a:pt x="953" y="1103"/>
                  </a:lnTo>
                  <a:lnTo>
                    <a:pt x="951" y="1105"/>
                  </a:lnTo>
                  <a:lnTo>
                    <a:pt x="951" y="1106"/>
                  </a:lnTo>
                  <a:lnTo>
                    <a:pt x="726" y="1236"/>
                  </a:lnTo>
                  <a:lnTo>
                    <a:pt x="744" y="1196"/>
                  </a:lnTo>
                  <a:lnTo>
                    <a:pt x="761" y="1161"/>
                  </a:lnTo>
                  <a:lnTo>
                    <a:pt x="775" y="1128"/>
                  </a:lnTo>
                  <a:lnTo>
                    <a:pt x="790" y="1099"/>
                  </a:lnTo>
                  <a:lnTo>
                    <a:pt x="803" y="1069"/>
                  </a:lnTo>
                  <a:lnTo>
                    <a:pt x="818" y="1040"/>
                  </a:lnTo>
                  <a:lnTo>
                    <a:pt x="834" y="1009"/>
                  </a:lnTo>
                  <a:lnTo>
                    <a:pt x="854" y="977"/>
                  </a:lnTo>
                  <a:lnTo>
                    <a:pt x="766" y="1053"/>
                  </a:lnTo>
                  <a:lnTo>
                    <a:pt x="674" y="1142"/>
                  </a:lnTo>
                  <a:lnTo>
                    <a:pt x="576" y="1240"/>
                  </a:lnTo>
                  <a:lnTo>
                    <a:pt x="477" y="1345"/>
                  </a:lnTo>
                  <a:lnTo>
                    <a:pt x="372" y="1454"/>
                  </a:lnTo>
                  <a:lnTo>
                    <a:pt x="268" y="1563"/>
                  </a:lnTo>
                  <a:lnTo>
                    <a:pt x="162" y="1667"/>
                  </a:lnTo>
                  <a:lnTo>
                    <a:pt x="57" y="1769"/>
                  </a:lnTo>
                  <a:lnTo>
                    <a:pt x="0" y="179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5" name="Freeform 78"/>
            <p:cNvSpPr>
              <a:spLocks/>
            </p:cNvSpPr>
            <p:nvPr/>
          </p:nvSpPr>
          <p:spPr bwMode="auto">
            <a:xfrm>
              <a:off x="1870" y="3430"/>
              <a:ext cx="89" cy="19"/>
            </a:xfrm>
            <a:custGeom>
              <a:avLst/>
              <a:gdLst>
                <a:gd name="T0" fmla="*/ 16 w 619"/>
                <a:gd name="T1" fmla="*/ 16 h 133"/>
                <a:gd name="T2" fmla="*/ 11 w 619"/>
                <a:gd name="T3" fmla="*/ 11 h 133"/>
                <a:gd name="T4" fmla="*/ 10 w 619"/>
                <a:gd name="T5" fmla="*/ 11 h 133"/>
                <a:gd name="T6" fmla="*/ 9 w 619"/>
                <a:gd name="T7" fmla="*/ 11 h 133"/>
                <a:gd name="T8" fmla="*/ 8 w 619"/>
                <a:gd name="T9" fmla="*/ 11 h 133"/>
                <a:gd name="T10" fmla="*/ 8 w 619"/>
                <a:gd name="T11" fmla="*/ 11 h 133"/>
                <a:gd name="T12" fmla="*/ 8 w 619"/>
                <a:gd name="T13" fmla="*/ 11 h 133"/>
                <a:gd name="T14" fmla="*/ 6 w 619"/>
                <a:gd name="T15" fmla="*/ 11 h 133"/>
                <a:gd name="T16" fmla="*/ 5 w 619"/>
                <a:gd name="T17" fmla="*/ 12 h 133"/>
                <a:gd name="T18" fmla="*/ 4 w 619"/>
                <a:gd name="T19" fmla="*/ 12 h 133"/>
                <a:gd name="T20" fmla="*/ 4 w 619"/>
                <a:gd name="T21" fmla="*/ 13 h 133"/>
                <a:gd name="T22" fmla="*/ 3 w 619"/>
                <a:gd name="T23" fmla="*/ 13 h 133"/>
                <a:gd name="T24" fmla="*/ 3 w 619"/>
                <a:gd name="T25" fmla="*/ 13 h 133"/>
                <a:gd name="T26" fmla="*/ 0 w 619"/>
                <a:gd name="T27" fmla="*/ 0 h 133"/>
                <a:gd name="T28" fmla="*/ 30 w 619"/>
                <a:gd name="T29" fmla="*/ 5 h 133"/>
                <a:gd name="T30" fmla="*/ 38 w 619"/>
                <a:gd name="T31" fmla="*/ 0 h 133"/>
                <a:gd name="T32" fmla="*/ 57 w 619"/>
                <a:gd name="T33" fmla="*/ 5 h 133"/>
                <a:gd name="T34" fmla="*/ 70 w 619"/>
                <a:gd name="T35" fmla="*/ 3 h 133"/>
                <a:gd name="T36" fmla="*/ 89 w 619"/>
                <a:gd name="T37" fmla="*/ 8 h 133"/>
                <a:gd name="T38" fmla="*/ 70 w 619"/>
                <a:gd name="T39" fmla="*/ 16 h 133"/>
                <a:gd name="T40" fmla="*/ 59 w 619"/>
                <a:gd name="T41" fmla="*/ 19 h 133"/>
                <a:gd name="T42" fmla="*/ 46 w 619"/>
                <a:gd name="T43" fmla="*/ 11 h 133"/>
                <a:gd name="T44" fmla="*/ 35 w 619"/>
                <a:gd name="T45" fmla="*/ 16 h 133"/>
                <a:gd name="T46" fmla="*/ 21 w 619"/>
                <a:gd name="T47" fmla="*/ 19 h 133"/>
                <a:gd name="T48" fmla="*/ 16 w 619"/>
                <a:gd name="T49" fmla="*/ 16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9"/>
                <a:gd name="T76" fmla="*/ 0 h 133"/>
                <a:gd name="T77" fmla="*/ 619 w 619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9" h="133">
                  <a:moveTo>
                    <a:pt x="112" y="111"/>
                  </a:moveTo>
                  <a:lnTo>
                    <a:pt x="75" y="75"/>
                  </a:lnTo>
                  <a:lnTo>
                    <a:pt x="67" y="75"/>
                  </a:lnTo>
                  <a:lnTo>
                    <a:pt x="63" y="75"/>
                  </a:lnTo>
                  <a:lnTo>
                    <a:pt x="58" y="75"/>
                  </a:lnTo>
                  <a:lnTo>
                    <a:pt x="57" y="75"/>
                  </a:lnTo>
                  <a:lnTo>
                    <a:pt x="55" y="75"/>
                  </a:lnTo>
                  <a:lnTo>
                    <a:pt x="43" y="80"/>
                  </a:lnTo>
                  <a:lnTo>
                    <a:pt x="35" y="84"/>
                  </a:lnTo>
                  <a:lnTo>
                    <a:pt x="28" y="86"/>
                  </a:lnTo>
                  <a:lnTo>
                    <a:pt x="25" y="90"/>
                  </a:lnTo>
                  <a:lnTo>
                    <a:pt x="21" y="91"/>
                  </a:lnTo>
                  <a:lnTo>
                    <a:pt x="21" y="92"/>
                  </a:lnTo>
                  <a:lnTo>
                    <a:pt x="0" y="0"/>
                  </a:lnTo>
                  <a:lnTo>
                    <a:pt x="208" y="38"/>
                  </a:lnTo>
                  <a:lnTo>
                    <a:pt x="265" y="0"/>
                  </a:lnTo>
                  <a:lnTo>
                    <a:pt x="394" y="38"/>
                  </a:lnTo>
                  <a:lnTo>
                    <a:pt x="487" y="22"/>
                  </a:lnTo>
                  <a:lnTo>
                    <a:pt x="619" y="57"/>
                  </a:lnTo>
                  <a:lnTo>
                    <a:pt x="487" y="111"/>
                  </a:lnTo>
                  <a:lnTo>
                    <a:pt x="410" y="133"/>
                  </a:lnTo>
                  <a:lnTo>
                    <a:pt x="319" y="75"/>
                  </a:lnTo>
                  <a:lnTo>
                    <a:pt x="243" y="111"/>
                  </a:lnTo>
                  <a:lnTo>
                    <a:pt x="149" y="133"/>
                  </a:lnTo>
                  <a:lnTo>
                    <a:pt x="112" y="11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6" name="Freeform 79"/>
            <p:cNvSpPr>
              <a:spLocks/>
            </p:cNvSpPr>
            <p:nvPr/>
          </p:nvSpPr>
          <p:spPr bwMode="auto">
            <a:xfrm>
              <a:off x="1650" y="3346"/>
              <a:ext cx="77" cy="81"/>
            </a:xfrm>
            <a:custGeom>
              <a:avLst/>
              <a:gdLst>
                <a:gd name="T0" fmla="*/ 64 w 537"/>
                <a:gd name="T1" fmla="*/ 78 h 572"/>
                <a:gd name="T2" fmla="*/ 53 w 537"/>
                <a:gd name="T3" fmla="*/ 60 h 572"/>
                <a:gd name="T4" fmla="*/ 37 w 537"/>
                <a:gd name="T5" fmla="*/ 52 h 572"/>
                <a:gd name="T6" fmla="*/ 35 w 537"/>
                <a:gd name="T7" fmla="*/ 42 h 572"/>
                <a:gd name="T8" fmla="*/ 33 w 537"/>
                <a:gd name="T9" fmla="*/ 41 h 572"/>
                <a:gd name="T10" fmla="*/ 33 w 537"/>
                <a:gd name="T11" fmla="*/ 40 h 572"/>
                <a:gd name="T12" fmla="*/ 32 w 537"/>
                <a:gd name="T13" fmla="*/ 40 h 572"/>
                <a:gd name="T14" fmla="*/ 32 w 537"/>
                <a:gd name="T15" fmla="*/ 40 h 572"/>
                <a:gd name="T16" fmla="*/ 32 w 537"/>
                <a:gd name="T17" fmla="*/ 39 h 572"/>
                <a:gd name="T18" fmla="*/ 0 w 537"/>
                <a:gd name="T19" fmla="*/ 16 h 572"/>
                <a:gd name="T20" fmla="*/ 8 w 537"/>
                <a:gd name="T21" fmla="*/ 0 h 572"/>
                <a:gd name="T22" fmla="*/ 13 w 537"/>
                <a:gd name="T23" fmla="*/ 13 h 572"/>
                <a:gd name="T24" fmla="*/ 40 w 537"/>
                <a:gd name="T25" fmla="*/ 29 h 572"/>
                <a:gd name="T26" fmla="*/ 43 w 537"/>
                <a:gd name="T27" fmla="*/ 37 h 572"/>
                <a:gd name="T28" fmla="*/ 45 w 537"/>
                <a:gd name="T29" fmla="*/ 44 h 572"/>
                <a:gd name="T30" fmla="*/ 67 w 537"/>
                <a:gd name="T31" fmla="*/ 57 h 572"/>
                <a:gd name="T32" fmla="*/ 77 w 537"/>
                <a:gd name="T33" fmla="*/ 70 h 572"/>
                <a:gd name="T34" fmla="*/ 69 w 537"/>
                <a:gd name="T35" fmla="*/ 81 h 572"/>
                <a:gd name="T36" fmla="*/ 64 w 537"/>
                <a:gd name="T37" fmla="*/ 78 h 5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7"/>
                <a:gd name="T58" fmla="*/ 0 h 572"/>
                <a:gd name="T59" fmla="*/ 537 w 537"/>
                <a:gd name="T60" fmla="*/ 572 h 5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7" h="572">
                  <a:moveTo>
                    <a:pt x="448" y="554"/>
                  </a:moveTo>
                  <a:lnTo>
                    <a:pt x="371" y="423"/>
                  </a:lnTo>
                  <a:lnTo>
                    <a:pt x="259" y="370"/>
                  </a:lnTo>
                  <a:lnTo>
                    <a:pt x="241" y="294"/>
                  </a:lnTo>
                  <a:lnTo>
                    <a:pt x="233" y="288"/>
                  </a:lnTo>
                  <a:lnTo>
                    <a:pt x="228" y="283"/>
                  </a:lnTo>
                  <a:lnTo>
                    <a:pt x="225" y="280"/>
                  </a:lnTo>
                  <a:lnTo>
                    <a:pt x="224" y="279"/>
                  </a:lnTo>
                  <a:lnTo>
                    <a:pt x="222" y="278"/>
                  </a:lnTo>
                  <a:lnTo>
                    <a:pt x="0" y="112"/>
                  </a:lnTo>
                  <a:lnTo>
                    <a:pt x="54" y="0"/>
                  </a:lnTo>
                  <a:lnTo>
                    <a:pt x="91" y="93"/>
                  </a:lnTo>
                  <a:lnTo>
                    <a:pt x="280" y="202"/>
                  </a:lnTo>
                  <a:lnTo>
                    <a:pt x="298" y="259"/>
                  </a:lnTo>
                  <a:lnTo>
                    <a:pt x="314" y="312"/>
                  </a:lnTo>
                  <a:lnTo>
                    <a:pt x="466" y="404"/>
                  </a:lnTo>
                  <a:lnTo>
                    <a:pt x="537" y="497"/>
                  </a:lnTo>
                  <a:lnTo>
                    <a:pt x="483" y="572"/>
                  </a:lnTo>
                  <a:lnTo>
                    <a:pt x="448" y="554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7" name="Freeform 80"/>
            <p:cNvSpPr>
              <a:spLocks/>
            </p:cNvSpPr>
            <p:nvPr/>
          </p:nvSpPr>
          <p:spPr bwMode="auto">
            <a:xfrm>
              <a:off x="1873" y="3258"/>
              <a:ext cx="155" cy="135"/>
            </a:xfrm>
            <a:custGeom>
              <a:avLst/>
              <a:gdLst>
                <a:gd name="T0" fmla="*/ 144 w 1081"/>
                <a:gd name="T1" fmla="*/ 129 h 944"/>
                <a:gd name="T2" fmla="*/ 150 w 1081"/>
                <a:gd name="T3" fmla="*/ 121 h 944"/>
                <a:gd name="T4" fmla="*/ 139 w 1081"/>
                <a:gd name="T5" fmla="*/ 111 h 944"/>
                <a:gd name="T6" fmla="*/ 88 w 1081"/>
                <a:gd name="T7" fmla="*/ 108 h 944"/>
                <a:gd name="T8" fmla="*/ 81 w 1081"/>
                <a:gd name="T9" fmla="*/ 109 h 944"/>
                <a:gd name="T10" fmla="*/ 74 w 1081"/>
                <a:gd name="T11" fmla="*/ 111 h 944"/>
                <a:gd name="T12" fmla="*/ 67 w 1081"/>
                <a:gd name="T13" fmla="*/ 113 h 944"/>
                <a:gd name="T14" fmla="*/ 60 w 1081"/>
                <a:gd name="T15" fmla="*/ 115 h 944"/>
                <a:gd name="T16" fmla="*/ 53 w 1081"/>
                <a:gd name="T17" fmla="*/ 116 h 944"/>
                <a:gd name="T18" fmla="*/ 46 w 1081"/>
                <a:gd name="T19" fmla="*/ 118 h 944"/>
                <a:gd name="T20" fmla="*/ 39 w 1081"/>
                <a:gd name="T21" fmla="*/ 119 h 944"/>
                <a:gd name="T22" fmla="*/ 32 w 1081"/>
                <a:gd name="T23" fmla="*/ 119 h 944"/>
                <a:gd name="T24" fmla="*/ 21 w 1081"/>
                <a:gd name="T25" fmla="*/ 124 h 944"/>
                <a:gd name="T26" fmla="*/ 0 w 1081"/>
                <a:gd name="T27" fmla="*/ 121 h 944"/>
                <a:gd name="T28" fmla="*/ 8 w 1081"/>
                <a:gd name="T29" fmla="*/ 108 h 944"/>
                <a:gd name="T30" fmla="*/ 29 w 1081"/>
                <a:gd name="T31" fmla="*/ 106 h 944"/>
                <a:gd name="T32" fmla="*/ 62 w 1081"/>
                <a:gd name="T33" fmla="*/ 77 h 944"/>
                <a:gd name="T34" fmla="*/ 75 w 1081"/>
                <a:gd name="T35" fmla="*/ 24 h 944"/>
                <a:gd name="T36" fmla="*/ 80 w 1081"/>
                <a:gd name="T37" fmla="*/ 11 h 944"/>
                <a:gd name="T38" fmla="*/ 87 w 1081"/>
                <a:gd name="T39" fmla="*/ 12 h 944"/>
                <a:gd name="T40" fmla="*/ 93 w 1081"/>
                <a:gd name="T41" fmla="*/ 13 h 944"/>
                <a:gd name="T42" fmla="*/ 99 w 1081"/>
                <a:gd name="T43" fmla="*/ 15 h 944"/>
                <a:gd name="T44" fmla="*/ 104 w 1081"/>
                <a:gd name="T45" fmla="*/ 17 h 944"/>
                <a:gd name="T46" fmla="*/ 109 w 1081"/>
                <a:gd name="T47" fmla="*/ 19 h 944"/>
                <a:gd name="T48" fmla="*/ 114 w 1081"/>
                <a:gd name="T49" fmla="*/ 20 h 944"/>
                <a:gd name="T50" fmla="*/ 120 w 1081"/>
                <a:gd name="T51" fmla="*/ 21 h 944"/>
                <a:gd name="T52" fmla="*/ 126 w 1081"/>
                <a:gd name="T53" fmla="*/ 21 h 944"/>
                <a:gd name="T54" fmla="*/ 139 w 1081"/>
                <a:gd name="T55" fmla="*/ 11 h 944"/>
                <a:gd name="T56" fmla="*/ 155 w 1081"/>
                <a:gd name="T57" fmla="*/ 5 h 944"/>
                <a:gd name="T58" fmla="*/ 155 w 1081"/>
                <a:gd name="T59" fmla="*/ 3 h 944"/>
                <a:gd name="T60" fmla="*/ 155 w 1081"/>
                <a:gd name="T61" fmla="*/ 2 h 944"/>
                <a:gd name="T62" fmla="*/ 155 w 1081"/>
                <a:gd name="T63" fmla="*/ 1 h 944"/>
                <a:gd name="T64" fmla="*/ 155 w 1081"/>
                <a:gd name="T65" fmla="*/ 1 h 944"/>
                <a:gd name="T66" fmla="*/ 155 w 1081"/>
                <a:gd name="T67" fmla="*/ 0 h 944"/>
                <a:gd name="T68" fmla="*/ 155 w 1081"/>
                <a:gd name="T69" fmla="*/ 135 h 944"/>
                <a:gd name="T70" fmla="*/ 153 w 1081"/>
                <a:gd name="T71" fmla="*/ 135 h 944"/>
                <a:gd name="T72" fmla="*/ 152 w 1081"/>
                <a:gd name="T73" fmla="*/ 135 h 944"/>
                <a:gd name="T74" fmla="*/ 151 w 1081"/>
                <a:gd name="T75" fmla="*/ 135 h 944"/>
                <a:gd name="T76" fmla="*/ 150 w 1081"/>
                <a:gd name="T77" fmla="*/ 135 h 944"/>
                <a:gd name="T78" fmla="*/ 150 w 1081"/>
                <a:gd name="T79" fmla="*/ 135 h 944"/>
                <a:gd name="T80" fmla="*/ 144 w 1081"/>
                <a:gd name="T81" fmla="*/ 129 h 94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1"/>
                <a:gd name="T124" fmla="*/ 0 h 944"/>
                <a:gd name="T125" fmla="*/ 1081 w 1081"/>
                <a:gd name="T126" fmla="*/ 944 h 94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1" h="944">
                  <a:moveTo>
                    <a:pt x="1006" y="905"/>
                  </a:moveTo>
                  <a:lnTo>
                    <a:pt x="1043" y="849"/>
                  </a:lnTo>
                  <a:lnTo>
                    <a:pt x="970" y="778"/>
                  </a:lnTo>
                  <a:lnTo>
                    <a:pt x="613" y="757"/>
                  </a:lnTo>
                  <a:lnTo>
                    <a:pt x="564" y="765"/>
                  </a:lnTo>
                  <a:lnTo>
                    <a:pt x="516" y="777"/>
                  </a:lnTo>
                  <a:lnTo>
                    <a:pt x="468" y="789"/>
                  </a:lnTo>
                  <a:lnTo>
                    <a:pt x="419" y="803"/>
                  </a:lnTo>
                  <a:lnTo>
                    <a:pt x="370" y="813"/>
                  </a:lnTo>
                  <a:lnTo>
                    <a:pt x="321" y="823"/>
                  </a:lnTo>
                  <a:lnTo>
                    <a:pt x="271" y="830"/>
                  </a:lnTo>
                  <a:lnTo>
                    <a:pt x="222" y="833"/>
                  </a:lnTo>
                  <a:lnTo>
                    <a:pt x="146" y="870"/>
                  </a:lnTo>
                  <a:lnTo>
                    <a:pt x="0" y="849"/>
                  </a:lnTo>
                  <a:lnTo>
                    <a:pt x="54" y="757"/>
                  </a:lnTo>
                  <a:lnTo>
                    <a:pt x="204" y="739"/>
                  </a:lnTo>
                  <a:lnTo>
                    <a:pt x="432" y="538"/>
                  </a:lnTo>
                  <a:lnTo>
                    <a:pt x="523" y="169"/>
                  </a:lnTo>
                  <a:lnTo>
                    <a:pt x="559" y="76"/>
                  </a:lnTo>
                  <a:lnTo>
                    <a:pt x="605" y="83"/>
                  </a:lnTo>
                  <a:lnTo>
                    <a:pt x="648" y="93"/>
                  </a:lnTo>
                  <a:lnTo>
                    <a:pt x="687" y="106"/>
                  </a:lnTo>
                  <a:lnTo>
                    <a:pt x="725" y="119"/>
                  </a:lnTo>
                  <a:lnTo>
                    <a:pt x="761" y="130"/>
                  </a:lnTo>
                  <a:lnTo>
                    <a:pt x="798" y="140"/>
                  </a:lnTo>
                  <a:lnTo>
                    <a:pt x="836" y="147"/>
                  </a:lnTo>
                  <a:lnTo>
                    <a:pt x="878" y="150"/>
                  </a:lnTo>
                  <a:lnTo>
                    <a:pt x="970" y="76"/>
                  </a:lnTo>
                  <a:lnTo>
                    <a:pt x="1081" y="38"/>
                  </a:lnTo>
                  <a:lnTo>
                    <a:pt x="1081" y="24"/>
                  </a:lnTo>
                  <a:lnTo>
                    <a:pt x="1081" y="15"/>
                  </a:lnTo>
                  <a:lnTo>
                    <a:pt x="1081" y="8"/>
                  </a:lnTo>
                  <a:lnTo>
                    <a:pt x="1081" y="4"/>
                  </a:lnTo>
                  <a:lnTo>
                    <a:pt x="1081" y="0"/>
                  </a:lnTo>
                  <a:lnTo>
                    <a:pt x="1081" y="944"/>
                  </a:lnTo>
                  <a:lnTo>
                    <a:pt x="1068" y="944"/>
                  </a:lnTo>
                  <a:lnTo>
                    <a:pt x="1059" y="944"/>
                  </a:lnTo>
                  <a:lnTo>
                    <a:pt x="1051" y="944"/>
                  </a:lnTo>
                  <a:lnTo>
                    <a:pt x="1048" y="944"/>
                  </a:lnTo>
                  <a:lnTo>
                    <a:pt x="1043" y="944"/>
                  </a:lnTo>
                  <a:lnTo>
                    <a:pt x="1006" y="90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8" name="Freeform 81"/>
            <p:cNvSpPr>
              <a:spLocks/>
            </p:cNvSpPr>
            <p:nvPr/>
          </p:nvSpPr>
          <p:spPr bwMode="auto">
            <a:xfrm>
              <a:off x="1679" y="3309"/>
              <a:ext cx="66" cy="74"/>
            </a:xfrm>
            <a:custGeom>
              <a:avLst/>
              <a:gdLst>
                <a:gd name="T0" fmla="*/ 55 w 466"/>
                <a:gd name="T1" fmla="*/ 71 h 518"/>
                <a:gd name="T2" fmla="*/ 24 w 466"/>
                <a:gd name="T3" fmla="*/ 40 h 518"/>
                <a:gd name="T4" fmla="*/ 21 w 466"/>
                <a:gd name="T5" fmla="*/ 31 h 518"/>
                <a:gd name="T6" fmla="*/ 0 w 466"/>
                <a:gd name="T7" fmla="*/ 5 h 518"/>
                <a:gd name="T8" fmla="*/ 1 w 466"/>
                <a:gd name="T9" fmla="*/ 3 h 518"/>
                <a:gd name="T10" fmla="*/ 1 w 466"/>
                <a:gd name="T11" fmla="*/ 2 h 518"/>
                <a:gd name="T12" fmla="*/ 2 w 466"/>
                <a:gd name="T13" fmla="*/ 1 h 518"/>
                <a:gd name="T14" fmla="*/ 2 w 466"/>
                <a:gd name="T15" fmla="*/ 1 h 518"/>
                <a:gd name="T16" fmla="*/ 3 w 466"/>
                <a:gd name="T17" fmla="*/ 0 h 518"/>
                <a:gd name="T18" fmla="*/ 3 w 466"/>
                <a:gd name="T19" fmla="*/ 0 h 518"/>
                <a:gd name="T20" fmla="*/ 32 w 466"/>
                <a:gd name="T21" fmla="*/ 21 h 518"/>
                <a:gd name="T22" fmla="*/ 35 w 466"/>
                <a:gd name="T23" fmla="*/ 31 h 518"/>
                <a:gd name="T24" fmla="*/ 66 w 466"/>
                <a:gd name="T25" fmla="*/ 74 h 518"/>
                <a:gd name="T26" fmla="*/ 61 w 466"/>
                <a:gd name="T27" fmla="*/ 74 h 518"/>
                <a:gd name="T28" fmla="*/ 55 w 466"/>
                <a:gd name="T29" fmla="*/ 71 h 5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66"/>
                <a:gd name="T46" fmla="*/ 0 h 518"/>
                <a:gd name="T47" fmla="*/ 466 w 466"/>
                <a:gd name="T48" fmla="*/ 518 h 5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66" h="518">
                  <a:moveTo>
                    <a:pt x="391" y="497"/>
                  </a:moveTo>
                  <a:lnTo>
                    <a:pt x="168" y="277"/>
                  </a:lnTo>
                  <a:lnTo>
                    <a:pt x="151" y="220"/>
                  </a:lnTo>
                  <a:lnTo>
                    <a:pt x="0" y="37"/>
                  </a:lnTo>
                  <a:lnTo>
                    <a:pt x="5" y="23"/>
                  </a:lnTo>
                  <a:lnTo>
                    <a:pt x="10" y="14"/>
                  </a:lnTo>
                  <a:lnTo>
                    <a:pt x="12" y="8"/>
                  </a:lnTo>
                  <a:lnTo>
                    <a:pt x="15" y="4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23" y="150"/>
                  </a:lnTo>
                  <a:lnTo>
                    <a:pt x="245" y="220"/>
                  </a:lnTo>
                  <a:lnTo>
                    <a:pt x="466" y="518"/>
                  </a:lnTo>
                  <a:lnTo>
                    <a:pt x="430" y="518"/>
                  </a:lnTo>
                  <a:lnTo>
                    <a:pt x="391" y="497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09" name="Freeform 82"/>
            <p:cNvSpPr>
              <a:spLocks/>
            </p:cNvSpPr>
            <p:nvPr/>
          </p:nvSpPr>
          <p:spPr bwMode="auto">
            <a:xfrm>
              <a:off x="1951" y="3296"/>
              <a:ext cx="23" cy="60"/>
            </a:xfrm>
            <a:custGeom>
              <a:avLst/>
              <a:gdLst>
                <a:gd name="T0" fmla="*/ 0 w 163"/>
                <a:gd name="T1" fmla="*/ 60 h 421"/>
                <a:gd name="T2" fmla="*/ 0 w 163"/>
                <a:gd name="T3" fmla="*/ 60 h 421"/>
                <a:gd name="T4" fmla="*/ 3 w 163"/>
                <a:gd name="T5" fmla="*/ 52 h 421"/>
                <a:gd name="T6" fmla="*/ 6 w 163"/>
                <a:gd name="T7" fmla="*/ 45 h 421"/>
                <a:gd name="T8" fmla="*/ 8 w 163"/>
                <a:gd name="T9" fmla="*/ 38 h 421"/>
                <a:gd name="T10" fmla="*/ 11 w 163"/>
                <a:gd name="T11" fmla="*/ 31 h 421"/>
                <a:gd name="T12" fmla="*/ 13 w 163"/>
                <a:gd name="T13" fmla="*/ 25 h 421"/>
                <a:gd name="T14" fmla="*/ 14 w 163"/>
                <a:gd name="T15" fmla="*/ 18 h 421"/>
                <a:gd name="T16" fmla="*/ 15 w 163"/>
                <a:gd name="T17" fmla="*/ 12 h 421"/>
                <a:gd name="T18" fmla="*/ 16 w 163"/>
                <a:gd name="T19" fmla="*/ 5 h 421"/>
                <a:gd name="T20" fmla="*/ 17 w 163"/>
                <a:gd name="T21" fmla="*/ 3 h 421"/>
                <a:gd name="T22" fmla="*/ 18 w 163"/>
                <a:gd name="T23" fmla="*/ 2 h 421"/>
                <a:gd name="T24" fmla="*/ 19 w 163"/>
                <a:gd name="T25" fmla="*/ 1 h 421"/>
                <a:gd name="T26" fmla="*/ 20 w 163"/>
                <a:gd name="T27" fmla="*/ 0 h 421"/>
                <a:gd name="T28" fmla="*/ 20 w 163"/>
                <a:gd name="T29" fmla="*/ 0 h 421"/>
                <a:gd name="T30" fmla="*/ 21 w 163"/>
                <a:gd name="T31" fmla="*/ 0 h 421"/>
                <a:gd name="T32" fmla="*/ 22 w 163"/>
                <a:gd name="T33" fmla="*/ 7 h 421"/>
                <a:gd name="T34" fmla="*/ 23 w 163"/>
                <a:gd name="T35" fmla="*/ 15 h 421"/>
                <a:gd name="T36" fmla="*/ 23 w 163"/>
                <a:gd name="T37" fmla="*/ 22 h 421"/>
                <a:gd name="T38" fmla="*/ 22 w 163"/>
                <a:gd name="T39" fmla="*/ 30 h 421"/>
                <a:gd name="T40" fmla="*/ 20 w 163"/>
                <a:gd name="T41" fmla="*/ 36 h 421"/>
                <a:gd name="T42" fmla="*/ 17 w 163"/>
                <a:gd name="T43" fmla="*/ 44 h 421"/>
                <a:gd name="T44" fmla="*/ 13 w 163"/>
                <a:gd name="T45" fmla="*/ 51 h 421"/>
                <a:gd name="T46" fmla="*/ 8 w 163"/>
                <a:gd name="T47" fmla="*/ 58 h 421"/>
                <a:gd name="T48" fmla="*/ 0 w 163"/>
                <a:gd name="T49" fmla="*/ 60 h 42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3"/>
                <a:gd name="T76" fmla="*/ 0 h 421"/>
                <a:gd name="T77" fmla="*/ 163 w 163"/>
                <a:gd name="T78" fmla="*/ 421 h 42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3" h="421">
                  <a:moveTo>
                    <a:pt x="0" y="421"/>
                  </a:moveTo>
                  <a:lnTo>
                    <a:pt x="0" y="421"/>
                  </a:lnTo>
                  <a:lnTo>
                    <a:pt x="20" y="367"/>
                  </a:lnTo>
                  <a:lnTo>
                    <a:pt x="40" y="317"/>
                  </a:lnTo>
                  <a:lnTo>
                    <a:pt x="58" y="268"/>
                  </a:lnTo>
                  <a:lnTo>
                    <a:pt x="76" y="221"/>
                  </a:lnTo>
                  <a:lnTo>
                    <a:pt x="90" y="175"/>
                  </a:lnTo>
                  <a:lnTo>
                    <a:pt x="101" y="129"/>
                  </a:lnTo>
                  <a:lnTo>
                    <a:pt x="108" y="81"/>
                  </a:lnTo>
                  <a:lnTo>
                    <a:pt x="111" y="33"/>
                  </a:lnTo>
                  <a:lnTo>
                    <a:pt x="121" y="21"/>
                  </a:lnTo>
                  <a:lnTo>
                    <a:pt x="130" y="13"/>
                  </a:lnTo>
                  <a:lnTo>
                    <a:pt x="137" y="6"/>
                  </a:lnTo>
                  <a:lnTo>
                    <a:pt x="141" y="3"/>
                  </a:lnTo>
                  <a:lnTo>
                    <a:pt x="145" y="0"/>
                  </a:lnTo>
                  <a:lnTo>
                    <a:pt x="146" y="0"/>
                  </a:lnTo>
                  <a:lnTo>
                    <a:pt x="156" y="52"/>
                  </a:lnTo>
                  <a:lnTo>
                    <a:pt x="163" y="104"/>
                  </a:lnTo>
                  <a:lnTo>
                    <a:pt x="163" y="156"/>
                  </a:lnTo>
                  <a:lnTo>
                    <a:pt x="156" y="207"/>
                  </a:lnTo>
                  <a:lnTo>
                    <a:pt x="141" y="256"/>
                  </a:lnTo>
                  <a:lnTo>
                    <a:pt x="121" y="306"/>
                  </a:lnTo>
                  <a:lnTo>
                    <a:pt x="92" y="355"/>
                  </a:lnTo>
                  <a:lnTo>
                    <a:pt x="56" y="404"/>
                  </a:lnTo>
                  <a:lnTo>
                    <a:pt x="0" y="4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0" name="Freeform 83"/>
            <p:cNvSpPr>
              <a:spLocks/>
            </p:cNvSpPr>
            <p:nvPr/>
          </p:nvSpPr>
          <p:spPr bwMode="auto">
            <a:xfrm>
              <a:off x="1977" y="3300"/>
              <a:ext cx="19" cy="38"/>
            </a:xfrm>
            <a:custGeom>
              <a:avLst/>
              <a:gdLst>
                <a:gd name="T0" fmla="*/ 0 w 131"/>
                <a:gd name="T1" fmla="*/ 38 h 260"/>
                <a:gd name="T2" fmla="*/ 5 w 131"/>
                <a:gd name="T3" fmla="*/ 0 h 260"/>
                <a:gd name="T4" fmla="*/ 19 w 131"/>
                <a:gd name="T5" fmla="*/ 6 h 260"/>
                <a:gd name="T6" fmla="*/ 8 w 131"/>
                <a:gd name="T7" fmla="*/ 38 h 260"/>
                <a:gd name="T8" fmla="*/ 0 w 131"/>
                <a:gd name="T9" fmla="*/ 38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260"/>
                <a:gd name="T17" fmla="*/ 131 w 131"/>
                <a:gd name="T18" fmla="*/ 260 h 2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260">
                  <a:moveTo>
                    <a:pt x="0" y="260"/>
                  </a:moveTo>
                  <a:lnTo>
                    <a:pt x="37" y="0"/>
                  </a:lnTo>
                  <a:lnTo>
                    <a:pt x="131" y="40"/>
                  </a:lnTo>
                  <a:lnTo>
                    <a:pt x="54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1" name="Freeform 84"/>
            <p:cNvSpPr>
              <a:spLocks/>
            </p:cNvSpPr>
            <p:nvPr/>
          </p:nvSpPr>
          <p:spPr bwMode="auto">
            <a:xfrm>
              <a:off x="1692" y="3274"/>
              <a:ext cx="49" cy="53"/>
            </a:xfrm>
            <a:custGeom>
              <a:avLst/>
              <a:gdLst>
                <a:gd name="T0" fmla="*/ 41 w 337"/>
                <a:gd name="T1" fmla="*/ 53 h 371"/>
                <a:gd name="T2" fmla="*/ 27 w 337"/>
                <a:gd name="T3" fmla="*/ 42 h 371"/>
                <a:gd name="T4" fmla="*/ 22 w 337"/>
                <a:gd name="T5" fmla="*/ 24 h 371"/>
                <a:gd name="T6" fmla="*/ 0 w 337"/>
                <a:gd name="T7" fmla="*/ 17 h 371"/>
                <a:gd name="T8" fmla="*/ 2 w 337"/>
                <a:gd name="T9" fmla="*/ 0 h 371"/>
                <a:gd name="T10" fmla="*/ 4 w 337"/>
                <a:gd name="T11" fmla="*/ 0 h 371"/>
                <a:gd name="T12" fmla="*/ 6 w 337"/>
                <a:gd name="T13" fmla="*/ 0 h 371"/>
                <a:gd name="T14" fmla="*/ 7 w 337"/>
                <a:gd name="T15" fmla="*/ 0 h 371"/>
                <a:gd name="T16" fmla="*/ 8 w 337"/>
                <a:gd name="T17" fmla="*/ 0 h 371"/>
                <a:gd name="T18" fmla="*/ 8 w 337"/>
                <a:gd name="T19" fmla="*/ 0 h 371"/>
                <a:gd name="T20" fmla="*/ 8 w 337"/>
                <a:gd name="T21" fmla="*/ 0 h 371"/>
                <a:gd name="T22" fmla="*/ 16 w 337"/>
                <a:gd name="T23" fmla="*/ 14 h 371"/>
                <a:gd name="T24" fmla="*/ 33 w 337"/>
                <a:gd name="T25" fmla="*/ 19 h 371"/>
                <a:gd name="T26" fmla="*/ 35 w 337"/>
                <a:gd name="T27" fmla="*/ 32 h 371"/>
                <a:gd name="T28" fmla="*/ 49 w 337"/>
                <a:gd name="T29" fmla="*/ 48 h 371"/>
                <a:gd name="T30" fmla="*/ 49 w 337"/>
                <a:gd name="T31" fmla="*/ 49 h 371"/>
                <a:gd name="T32" fmla="*/ 49 w 337"/>
                <a:gd name="T33" fmla="*/ 50 h 371"/>
                <a:gd name="T34" fmla="*/ 49 w 337"/>
                <a:gd name="T35" fmla="*/ 50 h 371"/>
                <a:gd name="T36" fmla="*/ 49 w 337"/>
                <a:gd name="T37" fmla="*/ 50 h 371"/>
                <a:gd name="T38" fmla="*/ 41 w 337"/>
                <a:gd name="T39" fmla="*/ 53 h 3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37"/>
                <a:gd name="T61" fmla="*/ 0 h 371"/>
                <a:gd name="T62" fmla="*/ 337 w 337"/>
                <a:gd name="T63" fmla="*/ 371 h 3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37" h="371">
                  <a:moveTo>
                    <a:pt x="279" y="371"/>
                  </a:moveTo>
                  <a:lnTo>
                    <a:pt x="185" y="295"/>
                  </a:lnTo>
                  <a:lnTo>
                    <a:pt x="150" y="169"/>
                  </a:lnTo>
                  <a:lnTo>
                    <a:pt x="0" y="116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112" y="95"/>
                  </a:lnTo>
                  <a:lnTo>
                    <a:pt x="225" y="133"/>
                  </a:lnTo>
                  <a:lnTo>
                    <a:pt x="239" y="226"/>
                  </a:lnTo>
                  <a:lnTo>
                    <a:pt x="337" y="335"/>
                  </a:lnTo>
                  <a:lnTo>
                    <a:pt x="337" y="344"/>
                  </a:lnTo>
                  <a:lnTo>
                    <a:pt x="337" y="350"/>
                  </a:lnTo>
                  <a:lnTo>
                    <a:pt x="337" y="351"/>
                  </a:lnTo>
                  <a:lnTo>
                    <a:pt x="337" y="352"/>
                  </a:lnTo>
                  <a:lnTo>
                    <a:pt x="279" y="371"/>
                  </a:lnTo>
                  <a:close/>
                </a:path>
              </a:pathLst>
            </a:custGeom>
            <a:solidFill>
              <a:srgbClr val="33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2" name="Freeform 85"/>
            <p:cNvSpPr>
              <a:spLocks/>
            </p:cNvSpPr>
            <p:nvPr/>
          </p:nvSpPr>
          <p:spPr bwMode="auto">
            <a:xfrm>
              <a:off x="1618" y="3140"/>
              <a:ext cx="375" cy="145"/>
            </a:xfrm>
            <a:custGeom>
              <a:avLst/>
              <a:gdLst>
                <a:gd name="T0" fmla="*/ 0 w 2625"/>
                <a:gd name="T1" fmla="*/ 145 h 1015"/>
                <a:gd name="T2" fmla="*/ 2 w 2625"/>
                <a:gd name="T3" fmla="*/ 37 h 1015"/>
                <a:gd name="T4" fmla="*/ 21 w 2625"/>
                <a:gd name="T5" fmla="*/ 11 h 1015"/>
                <a:gd name="T6" fmla="*/ 37 w 2625"/>
                <a:gd name="T7" fmla="*/ 3 h 1015"/>
                <a:gd name="T8" fmla="*/ 56 w 2625"/>
                <a:gd name="T9" fmla="*/ 3 h 1015"/>
                <a:gd name="T10" fmla="*/ 96 w 2625"/>
                <a:gd name="T11" fmla="*/ 5 h 1015"/>
                <a:gd name="T12" fmla="*/ 375 w 2625"/>
                <a:gd name="T13" fmla="*/ 0 h 1015"/>
                <a:gd name="T14" fmla="*/ 373 w 2625"/>
                <a:gd name="T15" fmla="*/ 8 h 1015"/>
                <a:gd name="T16" fmla="*/ 351 w 2625"/>
                <a:gd name="T17" fmla="*/ 5 h 1015"/>
                <a:gd name="T18" fmla="*/ 346 w 2625"/>
                <a:gd name="T19" fmla="*/ 21 h 1015"/>
                <a:gd name="T20" fmla="*/ 327 w 2625"/>
                <a:gd name="T21" fmla="*/ 34 h 1015"/>
                <a:gd name="T22" fmla="*/ 325 w 2625"/>
                <a:gd name="T23" fmla="*/ 35 h 1015"/>
                <a:gd name="T24" fmla="*/ 323 w 2625"/>
                <a:gd name="T25" fmla="*/ 36 h 1015"/>
                <a:gd name="T26" fmla="*/ 322 w 2625"/>
                <a:gd name="T27" fmla="*/ 37 h 1015"/>
                <a:gd name="T28" fmla="*/ 321 w 2625"/>
                <a:gd name="T29" fmla="*/ 39 h 1015"/>
                <a:gd name="T30" fmla="*/ 320 w 2625"/>
                <a:gd name="T31" fmla="*/ 40 h 1015"/>
                <a:gd name="T32" fmla="*/ 320 w 2625"/>
                <a:gd name="T33" fmla="*/ 41 h 1015"/>
                <a:gd name="T34" fmla="*/ 320 w 2625"/>
                <a:gd name="T35" fmla="*/ 43 h 1015"/>
                <a:gd name="T36" fmla="*/ 322 w 2625"/>
                <a:gd name="T37" fmla="*/ 45 h 1015"/>
                <a:gd name="T38" fmla="*/ 303 w 2625"/>
                <a:gd name="T39" fmla="*/ 55 h 1015"/>
                <a:gd name="T40" fmla="*/ 274 w 2625"/>
                <a:gd name="T41" fmla="*/ 77 h 1015"/>
                <a:gd name="T42" fmla="*/ 273 w 2625"/>
                <a:gd name="T43" fmla="*/ 77 h 1015"/>
                <a:gd name="T44" fmla="*/ 272 w 2625"/>
                <a:gd name="T45" fmla="*/ 77 h 1015"/>
                <a:gd name="T46" fmla="*/ 272 w 2625"/>
                <a:gd name="T47" fmla="*/ 77 h 1015"/>
                <a:gd name="T48" fmla="*/ 272 w 2625"/>
                <a:gd name="T49" fmla="*/ 77 h 1015"/>
                <a:gd name="T50" fmla="*/ 271 w 2625"/>
                <a:gd name="T51" fmla="*/ 77 h 1015"/>
                <a:gd name="T52" fmla="*/ 210 w 2625"/>
                <a:gd name="T53" fmla="*/ 87 h 1015"/>
                <a:gd name="T54" fmla="*/ 189 w 2625"/>
                <a:gd name="T55" fmla="*/ 95 h 1015"/>
                <a:gd name="T56" fmla="*/ 176 w 2625"/>
                <a:gd name="T57" fmla="*/ 100 h 1015"/>
                <a:gd name="T58" fmla="*/ 144 w 2625"/>
                <a:gd name="T59" fmla="*/ 124 h 1015"/>
                <a:gd name="T60" fmla="*/ 120 w 2625"/>
                <a:gd name="T61" fmla="*/ 110 h 1015"/>
                <a:gd name="T62" fmla="*/ 120 w 2625"/>
                <a:gd name="T63" fmla="*/ 109 h 1015"/>
                <a:gd name="T64" fmla="*/ 120 w 2625"/>
                <a:gd name="T65" fmla="*/ 107 h 1015"/>
                <a:gd name="T66" fmla="*/ 120 w 2625"/>
                <a:gd name="T67" fmla="*/ 106 h 1015"/>
                <a:gd name="T68" fmla="*/ 120 w 2625"/>
                <a:gd name="T69" fmla="*/ 106 h 1015"/>
                <a:gd name="T70" fmla="*/ 120 w 2625"/>
                <a:gd name="T71" fmla="*/ 105 h 1015"/>
                <a:gd name="T72" fmla="*/ 119 w 2625"/>
                <a:gd name="T73" fmla="*/ 104 h 1015"/>
                <a:gd name="T74" fmla="*/ 118 w 2625"/>
                <a:gd name="T75" fmla="*/ 102 h 1015"/>
                <a:gd name="T76" fmla="*/ 117 w 2625"/>
                <a:gd name="T77" fmla="*/ 101 h 1015"/>
                <a:gd name="T78" fmla="*/ 117 w 2625"/>
                <a:gd name="T79" fmla="*/ 101 h 1015"/>
                <a:gd name="T80" fmla="*/ 117 w 2625"/>
                <a:gd name="T81" fmla="*/ 100 h 1015"/>
                <a:gd name="T82" fmla="*/ 85 w 2625"/>
                <a:gd name="T83" fmla="*/ 90 h 1015"/>
                <a:gd name="T84" fmla="*/ 75 w 2625"/>
                <a:gd name="T85" fmla="*/ 95 h 1015"/>
                <a:gd name="T86" fmla="*/ 61 w 2625"/>
                <a:gd name="T87" fmla="*/ 108 h 1015"/>
                <a:gd name="T88" fmla="*/ 48 w 2625"/>
                <a:gd name="T89" fmla="*/ 110 h 1015"/>
                <a:gd name="T90" fmla="*/ 37 w 2625"/>
                <a:gd name="T91" fmla="*/ 121 h 1015"/>
                <a:gd name="T92" fmla="*/ 5 w 2625"/>
                <a:gd name="T93" fmla="*/ 145 h 1015"/>
                <a:gd name="T94" fmla="*/ 0 w 2625"/>
                <a:gd name="T95" fmla="*/ 145 h 10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25"/>
                <a:gd name="T145" fmla="*/ 0 h 1015"/>
                <a:gd name="T146" fmla="*/ 2625 w 2625"/>
                <a:gd name="T147" fmla="*/ 1015 h 10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25" h="1015">
                  <a:moveTo>
                    <a:pt x="0" y="1015"/>
                  </a:moveTo>
                  <a:lnTo>
                    <a:pt x="16" y="260"/>
                  </a:lnTo>
                  <a:lnTo>
                    <a:pt x="149" y="75"/>
                  </a:lnTo>
                  <a:lnTo>
                    <a:pt x="260" y="19"/>
                  </a:lnTo>
                  <a:lnTo>
                    <a:pt x="392" y="19"/>
                  </a:lnTo>
                  <a:lnTo>
                    <a:pt x="672" y="37"/>
                  </a:lnTo>
                  <a:lnTo>
                    <a:pt x="2625" y="0"/>
                  </a:lnTo>
                  <a:lnTo>
                    <a:pt x="2609" y="54"/>
                  </a:lnTo>
                  <a:lnTo>
                    <a:pt x="2457" y="37"/>
                  </a:lnTo>
                  <a:lnTo>
                    <a:pt x="2423" y="148"/>
                  </a:lnTo>
                  <a:lnTo>
                    <a:pt x="2289" y="238"/>
                  </a:lnTo>
                  <a:lnTo>
                    <a:pt x="2276" y="245"/>
                  </a:lnTo>
                  <a:lnTo>
                    <a:pt x="2264" y="253"/>
                  </a:lnTo>
                  <a:lnTo>
                    <a:pt x="2252" y="261"/>
                  </a:lnTo>
                  <a:lnTo>
                    <a:pt x="2245" y="270"/>
                  </a:lnTo>
                  <a:lnTo>
                    <a:pt x="2239" y="279"/>
                  </a:lnTo>
                  <a:lnTo>
                    <a:pt x="2239" y="289"/>
                  </a:lnTo>
                  <a:lnTo>
                    <a:pt x="2242" y="300"/>
                  </a:lnTo>
                  <a:lnTo>
                    <a:pt x="2254" y="313"/>
                  </a:lnTo>
                  <a:lnTo>
                    <a:pt x="2122" y="385"/>
                  </a:lnTo>
                  <a:lnTo>
                    <a:pt x="1919" y="537"/>
                  </a:lnTo>
                  <a:lnTo>
                    <a:pt x="1911" y="537"/>
                  </a:lnTo>
                  <a:lnTo>
                    <a:pt x="1906" y="537"/>
                  </a:lnTo>
                  <a:lnTo>
                    <a:pt x="1902" y="537"/>
                  </a:lnTo>
                  <a:lnTo>
                    <a:pt x="1901" y="537"/>
                  </a:lnTo>
                  <a:lnTo>
                    <a:pt x="1898" y="537"/>
                  </a:lnTo>
                  <a:lnTo>
                    <a:pt x="1470" y="607"/>
                  </a:lnTo>
                  <a:lnTo>
                    <a:pt x="1321" y="663"/>
                  </a:lnTo>
                  <a:lnTo>
                    <a:pt x="1230" y="702"/>
                  </a:lnTo>
                  <a:lnTo>
                    <a:pt x="1005" y="867"/>
                  </a:lnTo>
                  <a:lnTo>
                    <a:pt x="838" y="773"/>
                  </a:lnTo>
                  <a:lnTo>
                    <a:pt x="838" y="761"/>
                  </a:lnTo>
                  <a:lnTo>
                    <a:pt x="838" y="752"/>
                  </a:lnTo>
                  <a:lnTo>
                    <a:pt x="838" y="745"/>
                  </a:lnTo>
                  <a:lnTo>
                    <a:pt x="838" y="742"/>
                  </a:lnTo>
                  <a:lnTo>
                    <a:pt x="838" y="737"/>
                  </a:lnTo>
                  <a:lnTo>
                    <a:pt x="830" y="725"/>
                  </a:lnTo>
                  <a:lnTo>
                    <a:pt x="825" y="716"/>
                  </a:lnTo>
                  <a:lnTo>
                    <a:pt x="822" y="710"/>
                  </a:lnTo>
                  <a:lnTo>
                    <a:pt x="821" y="706"/>
                  </a:lnTo>
                  <a:lnTo>
                    <a:pt x="819" y="702"/>
                  </a:lnTo>
                  <a:lnTo>
                    <a:pt x="595" y="627"/>
                  </a:lnTo>
                  <a:lnTo>
                    <a:pt x="522" y="663"/>
                  </a:lnTo>
                  <a:lnTo>
                    <a:pt x="428" y="756"/>
                  </a:lnTo>
                  <a:lnTo>
                    <a:pt x="336" y="773"/>
                  </a:lnTo>
                  <a:lnTo>
                    <a:pt x="260" y="849"/>
                  </a:lnTo>
                  <a:lnTo>
                    <a:pt x="37" y="1015"/>
                  </a:lnTo>
                  <a:lnTo>
                    <a:pt x="0" y="10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3" name="Freeform 86"/>
            <p:cNvSpPr>
              <a:spLocks/>
            </p:cNvSpPr>
            <p:nvPr/>
          </p:nvSpPr>
          <p:spPr bwMode="auto">
            <a:xfrm>
              <a:off x="1972" y="3243"/>
              <a:ext cx="19" cy="18"/>
            </a:xfrm>
            <a:custGeom>
              <a:avLst/>
              <a:gdLst>
                <a:gd name="T0" fmla="*/ 5 w 132"/>
                <a:gd name="T1" fmla="*/ 15 h 129"/>
                <a:gd name="T2" fmla="*/ 0 w 132"/>
                <a:gd name="T3" fmla="*/ 5 h 129"/>
                <a:gd name="T4" fmla="*/ 19 w 132"/>
                <a:gd name="T5" fmla="*/ 0 h 129"/>
                <a:gd name="T6" fmla="*/ 11 w 132"/>
                <a:gd name="T7" fmla="*/ 18 h 129"/>
                <a:gd name="T8" fmla="*/ 5 w 132"/>
                <a:gd name="T9" fmla="*/ 15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29"/>
                <a:gd name="T17" fmla="*/ 132 w 132"/>
                <a:gd name="T18" fmla="*/ 129 h 1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29">
                  <a:moveTo>
                    <a:pt x="37" y="110"/>
                  </a:moveTo>
                  <a:lnTo>
                    <a:pt x="0" y="38"/>
                  </a:lnTo>
                  <a:lnTo>
                    <a:pt x="132" y="0"/>
                  </a:lnTo>
                  <a:lnTo>
                    <a:pt x="74" y="129"/>
                  </a:lnTo>
                  <a:lnTo>
                    <a:pt x="37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4" name="Freeform 87"/>
            <p:cNvSpPr>
              <a:spLocks/>
            </p:cNvSpPr>
            <p:nvPr/>
          </p:nvSpPr>
          <p:spPr bwMode="auto">
            <a:xfrm>
              <a:off x="1967" y="3163"/>
              <a:ext cx="45" cy="93"/>
            </a:xfrm>
            <a:custGeom>
              <a:avLst/>
              <a:gdLst>
                <a:gd name="T0" fmla="*/ 34 w 317"/>
                <a:gd name="T1" fmla="*/ 93 h 649"/>
                <a:gd name="T2" fmla="*/ 34 w 317"/>
                <a:gd name="T3" fmla="*/ 66 h 649"/>
                <a:gd name="T4" fmla="*/ 24 w 317"/>
                <a:gd name="T5" fmla="*/ 53 h 649"/>
                <a:gd name="T6" fmla="*/ 16 w 317"/>
                <a:gd name="T7" fmla="*/ 38 h 649"/>
                <a:gd name="T8" fmla="*/ 5 w 317"/>
                <a:gd name="T9" fmla="*/ 24 h 649"/>
                <a:gd name="T10" fmla="*/ 0 w 317"/>
                <a:gd name="T11" fmla="*/ 16 h 649"/>
                <a:gd name="T12" fmla="*/ 10 w 317"/>
                <a:gd name="T13" fmla="*/ 0 h 649"/>
                <a:gd name="T14" fmla="*/ 26 w 317"/>
                <a:gd name="T15" fmla="*/ 11 h 649"/>
                <a:gd name="T16" fmla="*/ 29 w 317"/>
                <a:gd name="T17" fmla="*/ 30 h 649"/>
                <a:gd name="T18" fmla="*/ 39 w 317"/>
                <a:gd name="T19" fmla="*/ 40 h 649"/>
                <a:gd name="T20" fmla="*/ 45 w 317"/>
                <a:gd name="T21" fmla="*/ 53 h 649"/>
                <a:gd name="T22" fmla="*/ 45 w 317"/>
                <a:gd name="T23" fmla="*/ 93 h 649"/>
                <a:gd name="T24" fmla="*/ 34 w 317"/>
                <a:gd name="T25" fmla="*/ 93 h 6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7"/>
                <a:gd name="T40" fmla="*/ 0 h 649"/>
                <a:gd name="T41" fmla="*/ 317 w 317"/>
                <a:gd name="T42" fmla="*/ 649 h 64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7" h="649">
                  <a:moveTo>
                    <a:pt x="241" y="649"/>
                  </a:moveTo>
                  <a:lnTo>
                    <a:pt x="241" y="464"/>
                  </a:lnTo>
                  <a:lnTo>
                    <a:pt x="168" y="373"/>
                  </a:lnTo>
                  <a:lnTo>
                    <a:pt x="110" y="262"/>
                  </a:lnTo>
                  <a:lnTo>
                    <a:pt x="35" y="167"/>
                  </a:lnTo>
                  <a:lnTo>
                    <a:pt x="0" y="113"/>
                  </a:lnTo>
                  <a:lnTo>
                    <a:pt x="73" y="0"/>
                  </a:lnTo>
                  <a:lnTo>
                    <a:pt x="183" y="74"/>
                  </a:lnTo>
                  <a:lnTo>
                    <a:pt x="204" y="207"/>
                  </a:lnTo>
                  <a:lnTo>
                    <a:pt x="278" y="276"/>
                  </a:lnTo>
                  <a:lnTo>
                    <a:pt x="317" y="373"/>
                  </a:lnTo>
                  <a:lnTo>
                    <a:pt x="317" y="649"/>
                  </a:lnTo>
                  <a:lnTo>
                    <a:pt x="241" y="6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5" name="Freeform 88"/>
            <p:cNvSpPr>
              <a:spLocks/>
            </p:cNvSpPr>
            <p:nvPr/>
          </p:nvSpPr>
          <p:spPr bwMode="auto">
            <a:xfrm>
              <a:off x="1996" y="3150"/>
              <a:ext cx="37" cy="87"/>
            </a:xfrm>
            <a:custGeom>
              <a:avLst/>
              <a:gdLst>
                <a:gd name="T0" fmla="*/ 27 w 259"/>
                <a:gd name="T1" fmla="*/ 87 h 608"/>
                <a:gd name="T2" fmla="*/ 27 w 259"/>
                <a:gd name="T3" fmla="*/ 55 h 608"/>
                <a:gd name="T4" fmla="*/ 13 w 259"/>
                <a:gd name="T5" fmla="*/ 27 h 608"/>
                <a:gd name="T6" fmla="*/ 0 w 259"/>
                <a:gd name="T7" fmla="*/ 5 h 608"/>
                <a:gd name="T8" fmla="*/ 11 w 259"/>
                <a:gd name="T9" fmla="*/ 0 h 608"/>
                <a:gd name="T10" fmla="*/ 27 w 259"/>
                <a:gd name="T11" fmla="*/ 10 h 608"/>
                <a:gd name="T12" fmla="*/ 28 w 259"/>
                <a:gd name="T13" fmla="*/ 19 h 608"/>
                <a:gd name="T14" fmla="*/ 30 w 259"/>
                <a:gd name="T15" fmla="*/ 28 h 608"/>
                <a:gd name="T16" fmla="*/ 31 w 259"/>
                <a:gd name="T17" fmla="*/ 36 h 608"/>
                <a:gd name="T18" fmla="*/ 33 w 259"/>
                <a:gd name="T19" fmla="*/ 44 h 608"/>
                <a:gd name="T20" fmla="*/ 34 w 259"/>
                <a:gd name="T21" fmla="*/ 52 h 608"/>
                <a:gd name="T22" fmla="*/ 35 w 259"/>
                <a:gd name="T23" fmla="*/ 60 h 608"/>
                <a:gd name="T24" fmla="*/ 36 w 259"/>
                <a:gd name="T25" fmla="*/ 68 h 608"/>
                <a:gd name="T26" fmla="*/ 37 w 259"/>
                <a:gd name="T27" fmla="*/ 76 h 608"/>
                <a:gd name="T28" fmla="*/ 36 w 259"/>
                <a:gd name="T29" fmla="*/ 79 h 608"/>
                <a:gd name="T30" fmla="*/ 36 w 259"/>
                <a:gd name="T31" fmla="*/ 81 h 608"/>
                <a:gd name="T32" fmla="*/ 35 w 259"/>
                <a:gd name="T33" fmla="*/ 82 h 608"/>
                <a:gd name="T34" fmla="*/ 35 w 259"/>
                <a:gd name="T35" fmla="*/ 83 h 608"/>
                <a:gd name="T36" fmla="*/ 35 w 259"/>
                <a:gd name="T37" fmla="*/ 84 h 608"/>
                <a:gd name="T38" fmla="*/ 35 w 259"/>
                <a:gd name="T39" fmla="*/ 84 h 608"/>
                <a:gd name="T40" fmla="*/ 27 w 259"/>
                <a:gd name="T41" fmla="*/ 87 h 6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9"/>
                <a:gd name="T64" fmla="*/ 0 h 608"/>
                <a:gd name="T65" fmla="*/ 259 w 259"/>
                <a:gd name="T66" fmla="*/ 608 h 6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9" h="608">
                  <a:moveTo>
                    <a:pt x="186" y="608"/>
                  </a:moveTo>
                  <a:lnTo>
                    <a:pt x="186" y="387"/>
                  </a:lnTo>
                  <a:lnTo>
                    <a:pt x="92" y="187"/>
                  </a:lnTo>
                  <a:lnTo>
                    <a:pt x="0" y="35"/>
                  </a:lnTo>
                  <a:lnTo>
                    <a:pt x="74" y="0"/>
                  </a:lnTo>
                  <a:lnTo>
                    <a:pt x="186" y="73"/>
                  </a:lnTo>
                  <a:lnTo>
                    <a:pt x="198" y="133"/>
                  </a:lnTo>
                  <a:lnTo>
                    <a:pt x="210" y="195"/>
                  </a:lnTo>
                  <a:lnTo>
                    <a:pt x="220" y="253"/>
                  </a:lnTo>
                  <a:lnTo>
                    <a:pt x="230" y="310"/>
                  </a:lnTo>
                  <a:lnTo>
                    <a:pt x="238" y="366"/>
                  </a:lnTo>
                  <a:lnTo>
                    <a:pt x="246" y="422"/>
                  </a:lnTo>
                  <a:lnTo>
                    <a:pt x="252" y="476"/>
                  </a:lnTo>
                  <a:lnTo>
                    <a:pt x="259" y="532"/>
                  </a:lnTo>
                  <a:lnTo>
                    <a:pt x="252" y="550"/>
                  </a:lnTo>
                  <a:lnTo>
                    <a:pt x="249" y="564"/>
                  </a:lnTo>
                  <a:lnTo>
                    <a:pt x="246" y="574"/>
                  </a:lnTo>
                  <a:lnTo>
                    <a:pt x="244" y="581"/>
                  </a:lnTo>
                  <a:lnTo>
                    <a:pt x="243" y="588"/>
                  </a:lnTo>
                  <a:lnTo>
                    <a:pt x="243" y="589"/>
                  </a:lnTo>
                  <a:lnTo>
                    <a:pt x="186" y="60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6" name="Freeform 89"/>
            <p:cNvSpPr>
              <a:spLocks/>
            </p:cNvSpPr>
            <p:nvPr/>
          </p:nvSpPr>
          <p:spPr bwMode="auto">
            <a:xfrm>
              <a:off x="1762" y="3185"/>
              <a:ext cx="100" cy="36"/>
            </a:xfrm>
            <a:custGeom>
              <a:avLst/>
              <a:gdLst>
                <a:gd name="T0" fmla="*/ 5 w 706"/>
                <a:gd name="T1" fmla="*/ 33 h 257"/>
                <a:gd name="T2" fmla="*/ 5 w 706"/>
                <a:gd name="T3" fmla="*/ 33 h 257"/>
                <a:gd name="T4" fmla="*/ 3 w 706"/>
                <a:gd name="T5" fmla="*/ 32 h 257"/>
                <a:gd name="T6" fmla="*/ 2 w 706"/>
                <a:gd name="T7" fmla="*/ 30 h 257"/>
                <a:gd name="T8" fmla="*/ 1 w 706"/>
                <a:gd name="T9" fmla="*/ 29 h 257"/>
                <a:gd name="T10" fmla="*/ 1 w 706"/>
                <a:gd name="T11" fmla="*/ 29 h 257"/>
                <a:gd name="T12" fmla="*/ 0 w 706"/>
                <a:gd name="T13" fmla="*/ 28 h 257"/>
                <a:gd name="T14" fmla="*/ 35 w 706"/>
                <a:gd name="T15" fmla="*/ 8 h 257"/>
                <a:gd name="T16" fmla="*/ 41 w 706"/>
                <a:gd name="T17" fmla="*/ 5 h 257"/>
                <a:gd name="T18" fmla="*/ 48 w 706"/>
                <a:gd name="T19" fmla="*/ 3 h 257"/>
                <a:gd name="T20" fmla="*/ 56 w 706"/>
                <a:gd name="T21" fmla="*/ 2 h 257"/>
                <a:gd name="T22" fmla="*/ 63 w 706"/>
                <a:gd name="T23" fmla="*/ 1 h 257"/>
                <a:gd name="T24" fmla="*/ 71 w 706"/>
                <a:gd name="T25" fmla="*/ 0 h 257"/>
                <a:gd name="T26" fmla="*/ 78 w 706"/>
                <a:gd name="T27" fmla="*/ 0 h 257"/>
                <a:gd name="T28" fmla="*/ 85 w 706"/>
                <a:gd name="T29" fmla="*/ 0 h 257"/>
                <a:gd name="T30" fmla="*/ 92 w 706"/>
                <a:gd name="T31" fmla="*/ 0 h 257"/>
                <a:gd name="T32" fmla="*/ 94 w 706"/>
                <a:gd name="T33" fmla="*/ 1 h 257"/>
                <a:gd name="T34" fmla="*/ 96 w 706"/>
                <a:gd name="T35" fmla="*/ 1 h 257"/>
                <a:gd name="T36" fmla="*/ 98 w 706"/>
                <a:gd name="T37" fmla="*/ 1 h 257"/>
                <a:gd name="T38" fmla="*/ 99 w 706"/>
                <a:gd name="T39" fmla="*/ 2 h 257"/>
                <a:gd name="T40" fmla="*/ 100 w 706"/>
                <a:gd name="T41" fmla="*/ 2 h 257"/>
                <a:gd name="T42" fmla="*/ 100 w 706"/>
                <a:gd name="T43" fmla="*/ 2 h 257"/>
                <a:gd name="T44" fmla="*/ 89 w 706"/>
                <a:gd name="T45" fmla="*/ 5 h 257"/>
                <a:gd name="T46" fmla="*/ 79 w 706"/>
                <a:gd name="T47" fmla="*/ 8 h 257"/>
                <a:gd name="T48" fmla="*/ 68 w 706"/>
                <a:gd name="T49" fmla="*/ 11 h 257"/>
                <a:gd name="T50" fmla="*/ 58 w 706"/>
                <a:gd name="T51" fmla="*/ 14 h 257"/>
                <a:gd name="T52" fmla="*/ 47 w 706"/>
                <a:gd name="T53" fmla="*/ 18 h 257"/>
                <a:gd name="T54" fmla="*/ 36 w 706"/>
                <a:gd name="T55" fmla="*/ 22 h 257"/>
                <a:gd name="T56" fmla="*/ 25 w 706"/>
                <a:gd name="T57" fmla="*/ 28 h 257"/>
                <a:gd name="T58" fmla="*/ 13 w 706"/>
                <a:gd name="T59" fmla="*/ 36 h 257"/>
                <a:gd name="T60" fmla="*/ 5 w 706"/>
                <a:gd name="T61" fmla="*/ 33 h 2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706"/>
                <a:gd name="T94" fmla="*/ 0 h 257"/>
                <a:gd name="T95" fmla="*/ 706 w 706"/>
                <a:gd name="T96" fmla="*/ 257 h 2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706" h="257">
                  <a:moveTo>
                    <a:pt x="37" y="239"/>
                  </a:moveTo>
                  <a:lnTo>
                    <a:pt x="37" y="239"/>
                  </a:lnTo>
                  <a:lnTo>
                    <a:pt x="24" y="225"/>
                  </a:lnTo>
                  <a:lnTo>
                    <a:pt x="15" y="216"/>
                  </a:lnTo>
                  <a:lnTo>
                    <a:pt x="8" y="210"/>
                  </a:lnTo>
                  <a:lnTo>
                    <a:pt x="5" y="206"/>
                  </a:lnTo>
                  <a:lnTo>
                    <a:pt x="0" y="202"/>
                  </a:lnTo>
                  <a:lnTo>
                    <a:pt x="244" y="56"/>
                  </a:lnTo>
                  <a:lnTo>
                    <a:pt x="291" y="37"/>
                  </a:lnTo>
                  <a:lnTo>
                    <a:pt x="342" y="23"/>
                  </a:lnTo>
                  <a:lnTo>
                    <a:pt x="394" y="13"/>
                  </a:lnTo>
                  <a:lnTo>
                    <a:pt x="446" y="7"/>
                  </a:lnTo>
                  <a:lnTo>
                    <a:pt x="498" y="3"/>
                  </a:lnTo>
                  <a:lnTo>
                    <a:pt x="550" y="0"/>
                  </a:lnTo>
                  <a:lnTo>
                    <a:pt x="599" y="0"/>
                  </a:lnTo>
                  <a:lnTo>
                    <a:pt x="650" y="0"/>
                  </a:lnTo>
                  <a:lnTo>
                    <a:pt x="667" y="5"/>
                  </a:lnTo>
                  <a:lnTo>
                    <a:pt x="681" y="8"/>
                  </a:lnTo>
                  <a:lnTo>
                    <a:pt x="691" y="10"/>
                  </a:lnTo>
                  <a:lnTo>
                    <a:pt x="698" y="14"/>
                  </a:lnTo>
                  <a:lnTo>
                    <a:pt x="705" y="15"/>
                  </a:lnTo>
                  <a:lnTo>
                    <a:pt x="706" y="16"/>
                  </a:lnTo>
                  <a:lnTo>
                    <a:pt x="630" y="39"/>
                  </a:lnTo>
                  <a:lnTo>
                    <a:pt x="555" y="60"/>
                  </a:lnTo>
                  <a:lnTo>
                    <a:pt x="481" y="79"/>
                  </a:lnTo>
                  <a:lnTo>
                    <a:pt x="407" y="102"/>
                  </a:lnTo>
                  <a:lnTo>
                    <a:pt x="331" y="126"/>
                  </a:lnTo>
                  <a:lnTo>
                    <a:pt x="254" y="158"/>
                  </a:lnTo>
                  <a:lnTo>
                    <a:pt x="175" y="201"/>
                  </a:lnTo>
                  <a:lnTo>
                    <a:pt x="92" y="257"/>
                  </a:lnTo>
                  <a:lnTo>
                    <a:pt x="37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  <p:sp>
          <p:nvSpPr>
            <p:cNvPr id="3117" name="Freeform 90"/>
            <p:cNvSpPr>
              <a:spLocks/>
            </p:cNvSpPr>
            <p:nvPr/>
          </p:nvSpPr>
          <p:spPr bwMode="auto">
            <a:xfrm>
              <a:off x="1777" y="3158"/>
              <a:ext cx="51" cy="26"/>
            </a:xfrm>
            <a:custGeom>
              <a:avLst/>
              <a:gdLst>
                <a:gd name="T0" fmla="*/ 0 w 356"/>
                <a:gd name="T1" fmla="*/ 23 h 184"/>
                <a:gd name="T2" fmla="*/ 0 w 356"/>
                <a:gd name="T3" fmla="*/ 23 h 184"/>
                <a:gd name="T4" fmla="*/ 16 w 356"/>
                <a:gd name="T5" fmla="*/ 8 h 184"/>
                <a:gd name="T6" fmla="*/ 45 w 356"/>
                <a:gd name="T7" fmla="*/ 0 h 184"/>
                <a:gd name="T8" fmla="*/ 47 w 356"/>
                <a:gd name="T9" fmla="*/ 1 h 184"/>
                <a:gd name="T10" fmla="*/ 49 w 356"/>
                <a:gd name="T11" fmla="*/ 1 h 184"/>
                <a:gd name="T12" fmla="*/ 49 w 356"/>
                <a:gd name="T13" fmla="*/ 2 h 184"/>
                <a:gd name="T14" fmla="*/ 50 w 356"/>
                <a:gd name="T15" fmla="*/ 2 h 184"/>
                <a:gd name="T16" fmla="*/ 51 w 356"/>
                <a:gd name="T17" fmla="*/ 3 h 184"/>
                <a:gd name="T18" fmla="*/ 51 w 356"/>
                <a:gd name="T19" fmla="*/ 3 h 184"/>
                <a:gd name="T20" fmla="*/ 51 w 356"/>
                <a:gd name="T21" fmla="*/ 15 h 184"/>
                <a:gd name="T22" fmla="*/ 5 w 356"/>
                <a:gd name="T23" fmla="*/ 26 h 184"/>
                <a:gd name="T24" fmla="*/ 0 w 356"/>
                <a:gd name="T25" fmla="*/ 23 h 1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56"/>
                <a:gd name="T40" fmla="*/ 0 h 184"/>
                <a:gd name="T41" fmla="*/ 356 w 356"/>
                <a:gd name="T42" fmla="*/ 184 h 1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56" h="184">
                  <a:moveTo>
                    <a:pt x="0" y="166"/>
                  </a:moveTo>
                  <a:lnTo>
                    <a:pt x="0" y="166"/>
                  </a:lnTo>
                  <a:lnTo>
                    <a:pt x="114" y="56"/>
                  </a:lnTo>
                  <a:lnTo>
                    <a:pt x="317" y="0"/>
                  </a:lnTo>
                  <a:lnTo>
                    <a:pt x="329" y="6"/>
                  </a:lnTo>
                  <a:lnTo>
                    <a:pt x="339" y="10"/>
                  </a:lnTo>
                  <a:lnTo>
                    <a:pt x="345" y="13"/>
                  </a:lnTo>
                  <a:lnTo>
                    <a:pt x="350" y="16"/>
                  </a:lnTo>
                  <a:lnTo>
                    <a:pt x="354" y="18"/>
                  </a:lnTo>
                  <a:lnTo>
                    <a:pt x="356" y="19"/>
                  </a:lnTo>
                  <a:lnTo>
                    <a:pt x="356" y="109"/>
                  </a:lnTo>
                  <a:lnTo>
                    <a:pt x="38" y="184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s-IS"/>
            </a:p>
          </p:txBody>
        </p:sp>
      </p:grpSp>
      <p:sp>
        <p:nvSpPr>
          <p:cNvPr id="3092" name="TextBox 37"/>
          <p:cNvSpPr txBox="1">
            <a:spLocks noChangeArrowheads="1"/>
          </p:cNvSpPr>
          <p:nvPr/>
        </p:nvSpPr>
        <p:spPr bwMode="auto">
          <a:xfrm>
            <a:off x="1095375" y="6215063"/>
            <a:ext cx="792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s-IS">
                <a:latin typeface="Berlin Sans FB" pitchFamily="34" charset="0"/>
              </a:rPr>
              <a:t>Nafn: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809596" y="428604"/>
            <a:ext cx="13239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© </a:t>
            </a:r>
            <a:r>
              <a:rPr lang="is-I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Setrið í </a:t>
            </a:r>
          </a:p>
          <a:p>
            <a:pPr algn="ctr"/>
            <a:r>
              <a:rPr lang="is-IS" sz="1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Sunnulækjarskóla </a:t>
            </a:r>
          </a:p>
          <a:p>
            <a:pPr algn="ctr"/>
            <a:r>
              <a:rPr lang="is-IS" sz="1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2010</a:t>
            </a:r>
            <a:endParaRPr lang="is-IS" sz="1000" b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024306" y="285728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s-IS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Höfundur:</a:t>
            </a:r>
            <a:endParaRPr lang="is-IS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is-IS" sz="1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Kristín Björk Jóhannsdóttir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390912" y="5143512"/>
          <a:ext cx="3276600" cy="487680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skrifað eftir forskrift í tölvu (finna á lyklaborði)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skrifað bókstafi eftir hljóðum þeirra 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390912" y="3929066"/>
          <a:ext cx="3276600" cy="1219200"/>
        </p:xfrm>
        <a:graphic>
          <a:graphicData uri="http://schemas.openxmlformats.org/drawingml/2006/table">
            <a:tbl>
              <a:tblPr/>
              <a:tblGrid>
                <a:gridCol w="3276600"/>
              </a:tblGrid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Ritun: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sporað form, línur og bókstafi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litað og klippt eftir línum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Geti skrifað nafnið sitt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Dragi rétt til stafs</a:t>
                      </a:r>
                      <a:endParaRPr kumimoji="0" lang="is-I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38290" y="2285992"/>
            <a:ext cx="2500330" cy="2000264"/>
          </a:xfrm>
          <a:prstGeom prst="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TextBox 4"/>
          <p:cNvSpPr txBox="1"/>
          <p:nvPr/>
        </p:nvSpPr>
        <p:spPr>
          <a:xfrm>
            <a:off x="2381232" y="329493"/>
            <a:ext cx="5245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Búa til 3 eins ferhyrninga.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Lita 1 </a:t>
            </a:r>
            <a:r>
              <a:rPr lang="is-IS" sz="2800" b="1" dirty="0" smtClean="0">
                <a:solidFill>
                  <a:srgbClr val="FFFF00"/>
                </a:solidFill>
                <a:latin typeface="Century Gothic" pitchFamily="34" charset="0"/>
              </a:rPr>
              <a:t>gulan</a:t>
            </a:r>
            <a:r>
              <a:rPr lang="is-IS" sz="2800" b="1" dirty="0" smtClean="0">
                <a:latin typeface="Century Gothic" pitchFamily="34" charset="0"/>
              </a:rPr>
              <a:t> í tölvunni.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Prenta út.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Spora og lita.</a:t>
            </a:r>
            <a:endParaRPr lang="is-IS" sz="2800" b="1" dirty="0">
              <a:latin typeface="Century Gothic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3675" y="142853"/>
            <a:ext cx="9594850" cy="6572296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3910" y="2143116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</p:cNvCxnSpPr>
          <p:nvPr/>
        </p:nvCxnSpPr>
        <p:spPr>
          <a:xfrm rot="16200000" flipH="1">
            <a:off x="2765005" y="4384276"/>
            <a:ext cx="4498335" cy="20532"/>
          </a:xfrm>
          <a:prstGeom prst="line">
            <a:avLst/>
          </a:prstGeom>
          <a:ln w="19050" cmpd="sng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5348" y="4357694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1232" y="214290"/>
            <a:ext cx="52389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Búa til 3 eins þríhyrninga.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Lita 1 </a:t>
            </a:r>
            <a:r>
              <a:rPr lang="is-IS" sz="2800" b="1" dirty="0" smtClean="0">
                <a:solidFill>
                  <a:srgbClr val="FF0000"/>
                </a:solidFill>
                <a:latin typeface="Century Gothic" pitchFamily="34" charset="0"/>
              </a:rPr>
              <a:t>rauðan</a:t>
            </a:r>
            <a:r>
              <a:rPr lang="is-IS" sz="2800" b="1" dirty="0" smtClean="0">
                <a:latin typeface="Century Gothic" pitchFamily="34" charset="0"/>
              </a:rPr>
              <a:t> í tölvunni.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Prenta út.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Spora og lita.</a:t>
            </a:r>
            <a:endParaRPr lang="is-IS" sz="2800" b="1" dirty="0">
              <a:latin typeface="Century Gothic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3675" y="142853"/>
            <a:ext cx="9594850" cy="6572296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3910" y="2143116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765005" y="4384276"/>
            <a:ext cx="4498335" cy="20532"/>
          </a:xfrm>
          <a:prstGeom prst="line">
            <a:avLst/>
          </a:prstGeom>
          <a:ln w="19050" cmpd="sng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5348" y="4357694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1738290" y="2285992"/>
            <a:ext cx="2500330" cy="2000264"/>
          </a:xfrm>
          <a:prstGeom prst="triangl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81232" y="214290"/>
            <a:ext cx="507863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Búa til 3 eins hringi.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Lita 1 </a:t>
            </a:r>
            <a:r>
              <a:rPr lang="is-IS" sz="2800" b="1" dirty="0" smtClean="0">
                <a:solidFill>
                  <a:srgbClr val="00B050"/>
                </a:solidFill>
                <a:latin typeface="Century Gothic" pitchFamily="34" charset="0"/>
              </a:rPr>
              <a:t>grænan</a:t>
            </a:r>
            <a:r>
              <a:rPr lang="is-IS" sz="2800" b="1" dirty="0" smtClean="0">
                <a:latin typeface="Century Gothic" pitchFamily="34" charset="0"/>
              </a:rPr>
              <a:t> í tölvunni.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Prenta út.</a:t>
            </a:r>
          </a:p>
          <a:p>
            <a:pPr marL="742950" indent="-742950">
              <a:buAutoNum type="arabicPeriod"/>
            </a:pPr>
            <a:r>
              <a:rPr lang="is-IS" sz="2800" b="1" dirty="0" smtClean="0">
                <a:latin typeface="Century Gothic" pitchFamily="34" charset="0"/>
              </a:rPr>
              <a:t>Spora og lita.</a:t>
            </a:r>
            <a:endParaRPr lang="is-IS" sz="2800" b="1" dirty="0">
              <a:latin typeface="Century Gothic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3675" y="142853"/>
            <a:ext cx="9594850" cy="6572296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23910" y="2143116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2765005" y="4384276"/>
            <a:ext cx="4498335" cy="20532"/>
          </a:xfrm>
          <a:prstGeom prst="line">
            <a:avLst/>
          </a:prstGeom>
          <a:ln w="19050" cmpd="sng">
            <a:solidFill>
              <a:schemeClr val="tx2">
                <a:lumMod val="75000"/>
              </a:schemeClr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95348" y="4357694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738290" y="2285992"/>
            <a:ext cx="2143140" cy="2000264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38092" y="5429264"/>
            <a:ext cx="9501254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5546" y="214290"/>
            <a:ext cx="2313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1. Lesa orð</a:t>
            </a:r>
          </a:p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2. Skrifa í tölvunni</a:t>
            </a:r>
          </a:p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3. Prenta út.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3675" y="142853"/>
            <a:ext cx="9594850" cy="6572296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38" descr="C:\Documents and Settings\Lenovo\Local Settings\Temporary Internet Files\Content.IE5\4DRTPKAD\MCj038867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7314" y="5857892"/>
            <a:ext cx="1071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2604" y="5572140"/>
            <a:ext cx="1000132" cy="1000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5678" y="5572139"/>
            <a:ext cx="1143008" cy="104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52406" y="1428736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8000" dirty="0" smtClean="0">
                <a:solidFill>
                  <a:schemeClr val="tx1"/>
                </a:solidFill>
                <a:latin typeface="Berlin Sans FB" pitchFamily="34" charset="0"/>
              </a:rPr>
              <a:t>sár</a:t>
            </a: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52472" y="1285860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2406" y="4071942"/>
            <a:ext cx="1857388" cy="1071566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38290" y="5500702"/>
            <a:ext cx="1428760" cy="114300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6" name="Rectangle 25"/>
          <p:cNvSpPr/>
          <p:nvPr/>
        </p:nvSpPr>
        <p:spPr>
          <a:xfrm>
            <a:off x="3452802" y="5500702"/>
            <a:ext cx="1428760" cy="114300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7" name="Rectangle 26"/>
          <p:cNvSpPr/>
          <p:nvPr/>
        </p:nvSpPr>
        <p:spPr>
          <a:xfrm>
            <a:off x="5024438" y="5500702"/>
            <a:ext cx="1428760" cy="114300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8" name="Rectangle 27"/>
          <p:cNvSpPr/>
          <p:nvPr/>
        </p:nvSpPr>
        <p:spPr>
          <a:xfrm>
            <a:off x="6596074" y="5500702"/>
            <a:ext cx="1428760" cy="114300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29" name="Picture 12" descr="Sun 0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8950" y="5643578"/>
            <a:ext cx="117797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2809860" y="1428736"/>
            <a:ext cx="1857388" cy="1143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8000" dirty="0" smtClean="0">
                <a:solidFill>
                  <a:schemeClr val="tx1"/>
                </a:solidFill>
                <a:latin typeface="Berlin Sans FB" pitchFamily="34" charset="0"/>
              </a:rPr>
              <a:t>mál</a:t>
            </a: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67314" y="1428736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8000" dirty="0" smtClean="0">
                <a:solidFill>
                  <a:schemeClr val="tx1"/>
                </a:solidFill>
                <a:latin typeface="Berlin Sans FB" pitchFamily="34" charset="0"/>
              </a:rPr>
              <a:t>sól</a:t>
            </a: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96206" y="1428736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600" dirty="0" smtClean="0">
                <a:solidFill>
                  <a:schemeClr val="tx1"/>
                </a:solidFill>
                <a:latin typeface="Berlin Sans FB" pitchFamily="34" charset="0"/>
              </a:rPr>
              <a:t>þota</a:t>
            </a: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34" name="Straight Connector 33"/>
          <p:cNvCxnSpPr>
            <a:endCxn id="18" idx="0"/>
          </p:cNvCxnSpPr>
          <p:nvPr/>
        </p:nvCxnSpPr>
        <p:spPr>
          <a:xfrm rot="5400000">
            <a:off x="1309662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667116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24570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8382024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809860" y="4143380"/>
            <a:ext cx="1857388" cy="1071566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67314" y="4214818"/>
            <a:ext cx="1857388" cy="1071566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24768" y="4286256"/>
            <a:ext cx="1857388" cy="1071566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453066" y="357166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is-IS" b="1" dirty="0" smtClean="0">
                <a:latin typeface="Century Gothic" pitchFamily="34" charset="0"/>
              </a:rPr>
              <a:t>4. Klippa út myndir.</a:t>
            </a:r>
          </a:p>
          <a:p>
            <a:pPr marL="742950" indent="-742950"/>
            <a:r>
              <a:rPr lang="is-IS" b="1" dirty="0" smtClean="0">
                <a:latin typeface="Century Gothic" pitchFamily="34" charset="0"/>
              </a:rPr>
              <a:t>5. Líma við orð.</a:t>
            </a:r>
            <a:endParaRPr lang="is-IS" b="1" dirty="0">
              <a:latin typeface="Century Gothic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2406" y="2786058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09860" y="2786058"/>
            <a:ext cx="1857388" cy="1143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67314" y="2786058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96206" y="2786058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56" name="Straight Connector 55"/>
          <p:cNvCxnSpPr>
            <a:stCxn id="18" idx="2"/>
            <a:endCxn id="51" idx="0"/>
          </p:cNvCxnSpPr>
          <p:nvPr/>
        </p:nvCxnSpPr>
        <p:spPr>
          <a:xfrm rot="5400000">
            <a:off x="1273943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0" idx="2"/>
          </p:cNvCxnSpPr>
          <p:nvPr/>
        </p:nvCxnSpPr>
        <p:spPr>
          <a:xfrm rot="5400000">
            <a:off x="3631397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1" idx="2"/>
          </p:cNvCxnSpPr>
          <p:nvPr/>
        </p:nvCxnSpPr>
        <p:spPr>
          <a:xfrm rot="5400000">
            <a:off x="5988851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8346305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0" idx="0"/>
          </p:cNvCxnSpPr>
          <p:nvPr/>
        </p:nvCxnSpPr>
        <p:spPr>
          <a:xfrm rot="5400000">
            <a:off x="1309662" y="4000504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3631397" y="403622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43" idx="0"/>
          </p:cNvCxnSpPr>
          <p:nvPr/>
        </p:nvCxnSpPr>
        <p:spPr>
          <a:xfrm rot="5400000">
            <a:off x="5953132" y="4071942"/>
            <a:ext cx="285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8274867" y="4107661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38092" y="5429264"/>
            <a:ext cx="9501254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66984" y="214290"/>
            <a:ext cx="23134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1. Lesa orð</a:t>
            </a:r>
          </a:p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2. Skrifa í tölvunni</a:t>
            </a:r>
          </a:p>
          <a:p>
            <a:pPr marL="742950" indent="-742950"/>
            <a:r>
              <a:rPr lang="is-IS" sz="2000" b="1" dirty="0" smtClean="0">
                <a:latin typeface="Century Gothic" pitchFamily="34" charset="0"/>
              </a:rPr>
              <a:t>3. Prenta út.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93675" y="142853"/>
            <a:ext cx="9594850" cy="6572296"/>
          </a:xfrm>
          <a:prstGeom prst="flowChartAlternateProcess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479" y="5805504"/>
            <a:ext cx="624517" cy="766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52406" y="1428736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000" dirty="0" smtClean="0">
                <a:solidFill>
                  <a:schemeClr val="tx1"/>
                </a:solidFill>
                <a:latin typeface="Berlin Sans FB" pitchFamily="34" charset="0"/>
              </a:rPr>
              <a:t>kafa</a:t>
            </a:r>
            <a:endParaRPr lang="is-IS" sz="6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52472" y="1285860"/>
            <a:ext cx="8001056" cy="0"/>
          </a:xfrm>
          <a:prstGeom prst="line">
            <a:avLst/>
          </a:prstGeom>
          <a:ln w="28575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2406" y="4071942"/>
            <a:ext cx="1857388" cy="1071566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38290" y="5715016"/>
            <a:ext cx="1428760" cy="9286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6" name="Rectangle 25"/>
          <p:cNvSpPr/>
          <p:nvPr/>
        </p:nvSpPr>
        <p:spPr>
          <a:xfrm>
            <a:off x="3452802" y="5715016"/>
            <a:ext cx="1428760" cy="9286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7" name="Rectangle 26"/>
          <p:cNvSpPr/>
          <p:nvPr/>
        </p:nvSpPr>
        <p:spPr>
          <a:xfrm>
            <a:off x="5024438" y="5715016"/>
            <a:ext cx="1428760" cy="9286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8" name="Rectangle 27"/>
          <p:cNvSpPr/>
          <p:nvPr/>
        </p:nvSpPr>
        <p:spPr>
          <a:xfrm>
            <a:off x="6596074" y="5715016"/>
            <a:ext cx="1428760" cy="9286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0" name="Rectangle 29"/>
          <p:cNvSpPr/>
          <p:nvPr/>
        </p:nvSpPr>
        <p:spPr>
          <a:xfrm>
            <a:off x="2809860" y="1428736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000" dirty="0" smtClean="0">
                <a:solidFill>
                  <a:schemeClr val="tx1"/>
                </a:solidFill>
                <a:latin typeface="Berlin Sans FB" pitchFamily="34" charset="0"/>
              </a:rPr>
              <a:t>sími</a:t>
            </a:r>
            <a:endParaRPr lang="is-IS" sz="6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67314" y="1428736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000" dirty="0" smtClean="0">
                <a:solidFill>
                  <a:schemeClr val="tx1"/>
                </a:solidFill>
                <a:latin typeface="Berlin Sans FB" pitchFamily="34" charset="0"/>
              </a:rPr>
              <a:t>kista</a:t>
            </a:r>
            <a:endParaRPr lang="is-IS" sz="6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96206" y="1428736"/>
            <a:ext cx="1857388" cy="1143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s-IS" sz="6000" dirty="0" smtClean="0">
                <a:solidFill>
                  <a:schemeClr val="tx1"/>
                </a:solidFill>
                <a:latin typeface="Berlin Sans FB" pitchFamily="34" charset="0"/>
              </a:rPr>
              <a:t>mús</a:t>
            </a:r>
            <a:endParaRPr lang="is-IS" sz="6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34" name="Straight Connector 33"/>
          <p:cNvCxnSpPr>
            <a:endCxn id="18" idx="0"/>
          </p:cNvCxnSpPr>
          <p:nvPr/>
        </p:nvCxnSpPr>
        <p:spPr>
          <a:xfrm rot="5400000">
            <a:off x="1309662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667116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24570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8382024" y="1357298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53" descr="C:\Documents and Settings\Lenovo\Local Settings\Temporary Internet Files\Content.IE5\5YZ12EBG\MCHH00841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8554" y="5786454"/>
            <a:ext cx="785818" cy="72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9" descr="C:\Documents and Settings\Lenovo\Local Settings\Temporary Internet Files\Content.IE5\W4R92J5P\MCj042727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7315" y="5857891"/>
            <a:ext cx="1145198" cy="73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1826" y="5786454"/>
            <a:ext cx="96716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2809860" y="4143380"/>
            <a:ext cx="1857388" cy="1071566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67314" y="4214818"/>
            <a:ext cx="1857388" cy="1071566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24768" y="4286256"/>
            <a:ext cx="1857388" cy="1071566"/>
          </a:xfrm>
          <a:prstGeom prst="rect">
            <a:avLst/>
          </a:prstGeom>
          <a:noFill/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9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10190" y="285728"/>
            <a:ext cx="2428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is-IS" b="1" dirty="0" smtClean="0">
                <a:latin typeface="Century Gothic" pitchFamily="34" charset="0"/>
              </a:rPr>
              <a:t>4. Klippa út myndir.</a:t>
            </a:r>
          </a:p>
          <a:p>
            <a:pPr marL="742950" indent="-742950"/>
            <a:r>
              <a:rPr lang="is-IS" b="1" dirty="0" smtClean="0">
                <a:latin typeface="Century Gothic" pitchFamily="34" charset="0"/>
              </a:rPr>
              <a:t>5. Líma við orð.</a:t>
            </a:r>
            <a:endParaRPr lang="is-IS" b="1" dirty="0">
              <a:latin typeface="Century Gothic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52406" y="2786058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809860" y="2786058"/>
            <a:ext cx="1857388" cy="114300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67314" y="2786058"/>
            <a:ext cx="1857388" cy="114300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80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596206" y="2786058"/>
            <a:ext cx="1857388" cy="11430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perspective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s-IS" sz="6600" dirty="0">
              <a:solidFill>
                <a:schemeClr val="tx1"/>
              </a:solidFill>
              <a:latin typeface="Berlin Sans FB" pitchFamily="34" charset="0"/>
            </a:endParaRPr>
          </a:p>
        </p:txBody>
      </p:sp>
      <p:cxnSp>
        <p:nvCxnSpPr>
          <p:cNvPr id="56" name="Straight Connector 55"/>
          <p:cNvCxnSpPr>
            <a:stCxn id="18" idx="2"/>
            <a:endCxn id="51" idx="0"/>
          </p:cNvCxnSpPr>
          <p:nvPr/>
        </p:nvCxnSpPr>
        <p:spPr>
          <a:xfrm rot="5400000">
            <a:off x="1273943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0" idx="2"/>
          </p:cNvCxnSpPr>
          <p:nvPr/>
        </p:nvCxnSpPr>
        <p:spPr>
          <a:xfrm rot="5400000">
            <a:off x="3631397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1" idx="2"/>
          </p:cNvCxnSpPr>
          <p:nvPr/>
        </p:nvCxnSpPr>
        <p:spPr>
          <a:xfrm rot="5400000">
            <a:off x="5988851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8346305" y="2678901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20" idx="0"/>
          </p:cNvCxnSpPr>
          <p:nvPr/>
        </p:nvCxnSpPr>
        <p:spPr>
          <a:xfrm rot="5400000">
            <a:off x="1309662" y="4000504"/>
            <a:ext cx="1428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3631397" y="4036223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43" idx="0"/>
          </p:cNvCxnSpPr>
          <p:nvPr/>
        </p:nvCxnSpPr>
        <p:spPr>
          <a:xfrm rot="5400000">
            <a:off x="5953132" y="4071942"/>
            <a:ext cx="2857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8274867" y="4107661"/>
            <a:ext cx="35719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178</Words>
  <Application>Microsoft Office PowerPoint</Application>
  <PresentationFormat>A4 Paper (210x297 mm)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Námsmat í ritun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Námsmat í ritun</dc:title>
  <dc:creator> </dc:creator>
  <cp:lastModifiedBy> </cp:lastModifiedBy>
  <cp:revision>2</cp:revision>
  <dcterms:created xsi:type="dcterms:W3CDTF">2010-02-09T21:13:59Z</dcterms:created>
  <dcterms:modified xsi:type="dcterms:W3CDTF">2011-04-30T22:18:38Z</dcterms:modified>
</cp:coreProperties>
</file>