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2" r:id="rId2"/>
    <p:sldId id="260" r:id="rId3"/>
    <p:sldId id="261" r:id="rId4"/>
    <p:sldId id="264" r:id="rId5"/>
    <p:sldId id="273" r:id="rId6"/>
    <p:sldId id="265" r:id="rId7"/>
    <p:sldId id="263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4" r:id="rId16"/>
    <p:sldId id="278" r:id="rId17"/>
    <p:sldId id="276" r:id="rId18"/>
    <p:sldId id="277" r:id="rId19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00FFFF"/>
    <a:srgbClr val="FF9933"/>
  </p:clrMru>
</p:presentationPr>
</file>

<file path=ppt/tableStyles.xml><?xml version="1.0" encoding="utf-8"?>
<a:tblStyleLst xmlns:a="http://schemas.openxmlformats.org/drawingml/2006/main" def="{5C22544A-7EE6-4342-B048-85BDC9FD1C3A}"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64" y="-7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02C0E-A71A-4378-8BFF-B2B469204EC7}" type="datetimeFigureOut">
              <a:rPr lang="en-US" smtClean="0"/>
              <a:pPr/>
              <a:t>4/30/2011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52096C-4516-443A-B8E1-21FA253D33B1}" type="slidenum">
              <a:rPr lang="is-IS" smtClean="0"/>
              <a:pPr/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s-IS" smtClean="0"/>
              <a:t>Sýningarhamur:</a:t>
            </a:r>
          </a:p>
          <a:p>
            <a:pPr eaLnBrk="1" hangingPunct="1"/>
            <a:r>
              <a:rPr lang="is-IS" smtClean="0"/>
              <a:t>Þekkir þú þessa stafi?</a:t>
            </a:r>
          </a:p>
          <a:p>
            <a:pPr eaLnBrk="1" hangingPunct="1"/>
            <a:r>
              <a:rPr lang="is-IS" smtClean="0"/>
              <a:t>Hvað segja þeir?</a:t>
            </a:r>
          </a:p>
          <a:p>
            <a:pPr eaLnBrk="1" hangingPunct="1"/>
            <a:r>
              <a:rPr lang="is-IS" smtClean="0"/>
              <a:t>Hvað er á myndunum? Segja fyrst og hlusta svo á hljóðupptöku.</a:t>
            </a:r>
          </a:p>
          <a:p>
            <a:pPr eaLnBrk="1" hangingPunct="1"/>
            <a:r>
              <a:rPr lang="is-IS" smtClean="0"/>
              <a:t>Getur þú fundið hvaða stafur er fyrstur í orðinu?</a:t>
            </a:r>
          </a:p>
          <a:p>
            <a:pPr eaLnBrk="1" hangingPunct="1"/>
            <a:r>
              <a:rPr lang="is-IS" smtClean="0"/>
              <a:t>Vinnuhamur: settu myndina við rétta stafinn.</a:t>
            </a:r>
          </a:p>
          <a:p>
            <a:pPr eaLnBrk="1" hangingPunct="1"/>
            <a:r>
              <a:rPr lang="is-IS" smtClean="0"/>
              <a:t>Endurtaka við allar glærurnar.</a:t>
            </a:r>
          </a:p>
          <a:p>
            <a:pPr eaLnBrk="1" hangingPunct="1"/>
            <a:endParaRPr lang="is-I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B3729E-302B-43B8-9CE6-E77894C5A880}" type="slidenum">
              <a:rPr lang="is-IS" smtClean="0"/>
              <a:pPr/>
              <a:t>1</a:t>
            </a:fld>
            <a:endParaRPr lang="is-I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2096C-4516-443A-B8E1-21FA253D33B1}" type="slidenum">
              <a:rPr lang="is-IS" smtClean="0"/>
              <a:pPr/>
              <a:t>18</a:t>
            </a:fld>
            <a:endParaRPr lang="is-I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Lesa og taka upp lesturinn.</a:t>
            </a: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2096C-4516-443A-B8E1-21FA253D33B1}" type="slidenum">
              <a:rPr lang="is-IS" smtClean="0"/>
              <a:pPr/>
              <a:t>4</a:t>
            </a:fld>
            <a:endParaRPr lang="is-I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Lesa og taka upp lesturinn.</a:t>
            </a: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2096C-4516-443A-B8E1-21FA253D33B1}" type="slidenum">
              <a:rPr lang="is-IS" smtClean="0"/>
              <a:pPr/>
              <a:t>5</a:t>
            </a:fld>
            <a:endParaRPr lang="is-I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Lesa og raða myndum á réttan stað. Taka upp lestur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2096C-4516-443A-B8E1-21FA253D33B1}" type="slidenum">
              <a:rPr lang="is-IS" smtClean="0"/>
              <a:pPr/>
              <a:t>6</a:t>
            </a:fld>
            <a:endParaRPr lang="is-I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Lesa og taka upp lesturinn.</a:t>
            </a: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2096C-4516-443A-B8E1-21FA253D33B1}" type="slidenum">
              <a:rPr lang="is-IS" smtClean="0"/>
              <a:pPr/>
              <a:t>9</a:t>
            </a:fld>
            <a:endParaRPr lang="is-I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2096C-4516-443A-B8E1-21FA253D33B1}" type="slidenum">
              <a:rPr lang="is-IS" smtClean="0"/>
              <a:pPr/>
              <a:t>10</a:t>
            </a:fld>
            <a:endParaRPr lang="is-I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Lesa og taka upp lesturinn.</a:t>
            </a: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2096C-4516-443A-B8E1-21FA253D33B1}" type="slidenum">
              <a:rPr lang="is-IS" smtClean="0"/>
              <a:pPr/>
              <a:t>13</a:t>
            </a:fld>
            <a:endParaRPr lang="is-I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2096C-4516-443A-B8E1-21FA253D33B1}" type="slidenum">
              <a:rPr lang="is-IS" smtClean="0"/>
              <a:pPr/>
              <a:t>14</a:t>
            </a:fld>
            <a:endParaRPr lang="is-I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Lesa og taka upp lesturinn.</a:t>
            </a: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2096C-4516-443A-B8E1-21FA253D33B1}" type="slidenum">
              <a:rPr lang="is-IS" smtClean="0"/>
              <a:pPr/>
              <a:t>17</a:t>
            </a:fld>
            <a:endParaRPr lang="is-I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9764-196D-444F-AF78-DF2D396455E9}" type="datetimeFigureOut">
              <a:rPr lang="en-US" smtClean="0"/>
              <a:pPr/>
              <a:t>4/30/2011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FCF7-B413-4988-8E11-722A989CC43A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9764-196D-444F-AF78-DF2D396455E9}" type="datetimeFigureOut">
              <a:rPr lang="en-US" smtClean="0"/>
              <a:pPr/>
              <a:t>4/30/2011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FCF7-B413-4988-8E11-722A989CC43A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9764-196D-444F-AF78-DF2D396455E9}" type="datetimeFigureOut">
              <a:rPr lang="en-US" smtClean="0"/>
              <a:pPr/>
              <a:t>4/30/2011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FCF7-B413-4988-8E11-722A989CC43A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9764-196D-444F-AF78-DF2D396455E9}" type="datetimeFigureOut">
              <a:rPr lang="en-US" smtClean="0"/>
              <a:pPr/>
              <a:t>4/30/2011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FCF7-B413-4988-8E11-722A989CC43A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9764-196D-444F-AF78-DF2D396455E9}" type="datetimeFigureOut">
              <a:rPr lang="en-US" smtClean="0"/>
              <a:pPr/>
              <a:t>4/30/2011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FCF7-B413-4988-8E11-722A989CC43A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9764-196D-444F-AF78-DF2D396455E9}" type="datetimeFigureOut">
              <a:rPr lang="en-US" smtClean="0"/>
              <a:pPr/>
              <a:t>4/30/2011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FCF7-B413-4988-8E11-722A989CC43A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9764-196D-444F-AF78-DF2D396455E9}" type="datetimeFigureOut">
              <a:rPr lang="en-US" smtClean="0"/>
              <a:pPr/>
              <a:t>4/30/2011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FCF7-B413-4988-8E11-722A989CC43A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9764-196D-444F-AF78-DF2D396455E9}" type="datetimeFigureOut">
              <a:rPr lang="en-US" smtClean="0"/>
              <a:pPr/>
              <a:t>4/30/2011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FCF7-B413-4988-8E11-722A989CC43A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9764-196D-444F-AF78-DF2D396455E9}" type="datetimeFigureOut">
              <a:rPr lang="en-US" smtClean="0"/>
              <a:pPr/>
              <a:t>4/30/2011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FCF7-B413-4988-8E11-722A989CC43A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9764-196D-444F-AF78-DF2D396455E9}" type="datetimeFigureOut">
              <a:rPr lang="en-US" smtClean="0"/>
              <a:pPr/>
              <a:t>4/30/2011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FCF7-B413-4988-8E11-722A989CC43A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9764-196D-444F-AF78-DF2D396455E9}" type="datetimeFigureOut">
              <a:rPr lang="en-US" smtClean="0"/>
              <a:pPr/>
              <a:t>4/30/2011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FCF7-B413-4988-8E11-722A989CC43A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19764-196D-444F-AF78-DF2D396455E9}" type="datetimeFigureOut">
              <a:rPr lang="en-US" smtClean="0"/>
              <a:pPr/>
              <a:t>4/30/2011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2FCF7-B413-4988-8E11-722A989CC43A}" type="slidenum">
              <a:rPr lang="is-IS" smtClean="0"/>
              <a:pPr/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png"/><Relationship Id="rId7" Type="http://schemas.openxmlformats.org/officeDocument/2006/relationships/image" Target="../media/image8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wmf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18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2"/>
          <p:cNvSpPr>
            <a:spLocks noChangeArrowheads="1"/>
          </p:cNvSpPr>
          <p:nvPr/>
        </p:nvSpPr>
        <p:spPr bwMode="auto">
          <a:xfrm>
            <a:off x="193675" y="188913"/>
            <a:ext cx="9594850" cy="6408737"/>
          </a:xfrm>
          <a:prstGeom prst="flowChartAlternateProcess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Title 3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s-IS" sz="8000" b="1" dirty="0" smtClean="0">
                <a:latin typeface="Berlin Sans FB" pitchFamily="34" charset="0"/>
              </a:rPr>
              <a:t>N</a:t>
            </a:r>
            <a:r>
              <a:rPr lang="is-IS" sz="8000" b="1" dirty="0" smtClean="0">
                <a:latin typeface="Berlin Sans FB" pitchFamily="34" charset="0"/>
              </a:rPr>
              <a:t>ámsmat </a:t>
            </a:r>
            <a:r>
              <a:rPr lang="is-IS" sz="8000" b="1" dirty="0" smtClean="0">
                <a:latin typeface="Berlin Sans FB" pitchFamily="34" charset="0"/>
              </a:rPr>
              <a:t>í </a:t>
            </a:r>
            <a:r>
              <a:rPr lang="is-IS" sz="8000" b="1" dirty="0" smtClean="0">
                <a:latin typeface="Berlin Sans FB" pitchFamily="34" charset="0"/>
              </a:rPr>
              <a:t>lestri</a:t>
            </a:r>
            <a:br>
              <a:rPr lang="is-IS" sz="8000" b="1" dirty="0" smtClean="0">
                <a:latin typeface="Berlin Sans FB" pitchFamily="34" charset="0"/>
              </a:rPr>
            </a:br>
            <a:r>
              <a:rPr lang="is-IS" sz="4900" b="1" dirty="0" smtClean="0">
                <a:latin typeface="Berlin Sans FB" pitchFamily="34" charset="0"/>
              </a:rPr>
              <a:t>-</a:t>
            </a:r>
            <a:r>
              <a:rPr lang="is-IS" sz="4900" b="1" dirty="0" smtClean="0">
                <a:latin typeface="Berlin Sans FB" pitchFamily="34" charset="0"/>
              </a:rPr>
              <a:t>unnið í tölvu-</a:t>
            </a:r>
            <a:endParaRPr lang="is-IS" sz="4900" b="1" dirty="0" smtClean="0">
              <a:latin typeface="Berlin Sans FB" pitchFamily="34" charset="0"/>
            </a:endParaRPr>
          </a:p>
        </p:txBody>
      </p:sp>
      <p:sp>
        <p:nvSpPr>
          <p:cNvPr id="3076" name="Subtitle 3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s-IS" dirty="0" smtClean="0">
                <a:latin typeface="Berlin Sans FB" pitchFamily="34" charset="0"/>
              </a:rPr>
              <a:t>Færni sem metin er:</a:t>
            </a:r>
          </a:p>
        </p:txBody>
      </p:sp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4238625" y="928688"/>
            <a:ext cx="1714500" cy="1143000"/>
            <a:chOff x="1578" y="3113"/>
            <a:chExt cx="491" cy="446"/>
          </a:xfrm>
        </p:grpSpPr>
        <p:sp>
          <p:nvSpPr>
            <p:cNvPr id="3093" name="AutoShape 66"/>
            <p:cNvSpPr>
              <a:spLocks noChangeAspect="1" noChangeArrowheads="1" noTextEdit="1"/>
            </p:cNvSpPr>
            <p:nvPr/>
          </p:nvSpPr>
          <p:spPr bwMode="auto">
            <a:xfrm>
              <a:off x="1578" y="3113"/>
              <a:ext cx="491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094" name="Freeform 67"/>
            <p:cNvSpPr>
              <a:spLocks/>
            </p:cNvSpPr>
            <p:nvPr/>
          </p:nvSpPr>
          <p:spPr bwMode="auto">
            <a:xfrm>
              <a:off x="1597" y="3113"/>
              <a:ext cx="468" cy="438"/>
            </a:xfrm>
            <a:custGeom>
              <a:avLst/>
              <a:gdLst>
                <a:gd name="T0" fmla="*/ 354 w 3271"/>
                <a:gd name="T1" fmla="*/ 438 h 3064"/>
                <a:gd name="T2" fmla="*/ 354 w 3271"/>
                <a:gd name="T3" fmla="*/ 438 h 3064"/>
                <a:gd name="T4" fmla="*/ 308 w 3271"/>
                <a:gd name="T5" fmla="*/ 433 h 3064"/>
                <a:gd name="T6" fmla="*/ 287 w 3271"/>
                <a:gd name="T7" fmla="*/ 430 h 3064"/>
                <a:gd name="T8" fmla="*/ 60 w 3271"/>
                <a:gd name="T9" fmla="*/ 430 h 3064"/>
                <a:gd name="T10" fmla="*/ 18 w 3271"/>
                <a:gd name="T11" fmla="*/ 406 h 3064"/>
                <a:gd name="T12" fmla="*/ 7 w 3271"/>
                <a:gd name="T13" fmla="*/ 364 h 3064"/>
                <a:gd name="T14" fmla="*/ 1 w 3271"/>
                <a:gd name="T15" fmla="*/ 321 h 3064"/>
                <a:gd name="T16" fmla="*/ 0 w 3271"/>
                <a:gd name="T17" fmla="*/ 279 h 3064"/>
                <a:gd name="T18" fmla="*/ 1 w 3271"/>
                <a:gd name="T19" fmla="*/ 237 h 3064"/>
                <a:gd name="T20" fmla="*/ 3 w 3271"/>
                <a:gd name="T21" fmla="*/ 195 h 3064"/>
                <a:gd name="T22" fmla="*/ 6 w 3271"/>
                <a:gd name="T23" fmla="*/ 153 h 3064"/>
                <a:gd name="T24" fmla="*/ 7 w 3271"/>
                <a:gd name="T25" fmla="*/ 111 h 3064"/>
                <a:gd name="T26" fmla="*/ 5 w 3271"/>
                <a:gd name="T27" fmla="*/ 68 h 3064"/>
                <a:gd name="T28" fmla="*/ 5 w 3271"/>
                <a:gd name="T29" fmla="*/ 50 h 3064"/>
                <a:gd name="T30" fmla="*/ 29 w 3271"/>
                <a:gd name="T31" fmla="*/ 18 h 3064"/>
                <a:gd name="T32" fmla="*/ 38 w 3271"/>
                <a:gd name="T33" fmla="*/ 14 h 3064"/>
                <a:gd name="T34" fmla="*/ 47 w 3271"/>
                <a:gd name="T35" fmla="*/ 12 h 3064"/>
                <a:gd name="T36" fmla="*/ 56 w 3271"/>
                <a:gd name="T37" fmla="*/ 11 h 3064"/>
                <a:gd name="T38" fmla="*/ 65 w 3271"/>
                <a:gd name="T39" fmla="*/ 11 h 3064"/>
                <a:gd name="T40" fmla="*/ 73 w 3271"/>
                <a:gd name="T41" fmla="*/ 11 h 3064"/>
                <a:gd name="T42" fmla="*/ 82 w 3271"/>
                <a:gd name="T43" fmla="*/ 11 h 3064"/>
                <a:gd name="T44" fmla="*/ 91 w 3271"/>
                <a:gd name="T45" fmla="*/ 10 h 3064"/>
                <a:gd name="T46" fmla="*/ 100 w 3271"/>
                <a:gd name="T47" fmla="*/ 8 h 3064"/>
                <a:gd name="T48" fmla="*/ 129 w 3271"/>
                <a:gd name="T49" fmla="*/ 10 h 3064"/>
                <a:gd name="T50" fmla="*/ 252 w 3271"/>
                <a:gd name="T51" fmla="*/ 10 h 3064"/>
                <a:gd name="T52" fmla="*/ 311 w 3271"/>
                <a:gd name="T53" fmla="*/ 0 h 3064"/>
                <a:gd name="T54" fmla="*/ 370 w 3271"/>
                <a:gd name="T55" fmla="*/ 3 h 3064"/>
                <a:gd name="T56" fmla="*/ 378 w 3271"/>
                <a:gd name="T57" fmla="*/ 2 h 3064"/>
                <a:gd name="T58" fmla="*/ 385 w 3271"/>
                <a:gd name="T59" fmla="*/ 2 h 3064"/>
                <a:gd name="T60" fmla="*/ 393 w 3271"/>
                <a:gd name="T61" fmla="*/ 3 h 3064"/>
                <a:gd name="T62" fmla="*/ 400 w 3271"/>
                <a:gd name="T63" fmla="*/ 4 h 3064"/>
                <a:gd name="T64" fmla="*/ 408 w 3271"/>
                <a:gd name="T65" fmla="*/ 6 h 3064"/>
                <a:gd name="T66" fmla="*/ 415 w 3271"/>
                <a:gd name="T67" fmla="*/ 10 h 3064"/>
                <a:gd name="T68" fmla="*/ 423 w 3271"/>
                <a:gd name="T69" fmla="*/ 16 h 3064"/>
                <a:gd name="T70" fmla="*/ 431 w 3271"/>
                <a:gd name="T71" fmla="*/ 24 h 3064"/>
                <a:gd name="T72" fmla="*/ 444 w 3271"/>
                <a:gd name="T73" fmla="*/ 42 h 3064"/>
                <a:gd name="T74" fmla="*/ 444 w 3271"/>
                <a:gd name="T75" fmla="*/ 43 h 3064"/>
                <a:gd name="T76" fmla="*/ 444 w 3271"/>
                <a:gd name="T77" fmla="*/ 43 h 3064"/>
                <a:gd name="T78" fmla="*/ 444 w 3271"/>
                <a:gd name="T79" fmla="*/ 44 h 3064"/>
                <a:gd name="T80" fmla="*/ 444 w 3271"/>
                <a:gd name="T81" fmla="*/ 44 h 3064"/>
                <a:gd name="T82" fmla="*/ 444 w 3271"/>
                <a:gd name="T83" fmla="*/ 45 h 3064"/>
                <a:gd name="T84" fmla="*/ 444 w 3271"/>
                <a:gd name="T85" fmla="*/ 45 h 3064"/>
                <a:gd name="T86" fmla="*/ 450 w 3271"/>
                <a:gd name="T87" fmla="*/ 68 h 3064"/>
                <a:gd name="T88" fmla="*/ 453 w 3271"/>
                <a:gd name="T89" fmla="*/ 74 h 3064"/>
                <a:gd name="T90" fmla="*/ 457 w 3271"/>
                <a:gd name="T91" fmla="*/ 80 h 3064"/>
                <a:gd name="T92" fmla="*/ 460 w 3271"/>
                <a:gd name="T93" fmla="*/ 86 h 3064"/>
                <a:gd name="T94" fmla="*/ 463 w 3271"/>
                <a:gd name="T95" fmla="*/ 92 h 3064"/>
                <a:gd name="T96" fmla="*/ 465 w 3271"/>
                <a:gd name="T97" fmla="*/ 98 h 3064"/>
                <a:gd name="T98" fmla="*/ 466 w 3271"/>
                <a:gd name="T99" fmla="*/ 104 h 3064"/>
                <a:gd name="T100" fmla="*/ 467 w 3271"/>
                <a:gd name="T101" fmla="*/ 110 h 3064"/>
                <a:gd name="T102" fmla="*/ 468 w 3271"/>
                <a:gd name="T103" fmla="*/ 116 h 3064"/>
                <a:gd name="T104" fmla="*/ 455 w 3271"/>
                <a:gd name="T105" fmla="*/ 140 h 3064"/>
                <a:gd name="T106" fmla="*/ 450 w 3271"/>
                <a:gd name="T107" fmla="*/ 380 h 3064"/>
                <a:gd name="T108" fmla="*/ 418 w 3271"/>
                <a:gd name="T109" fmla="*/ 422 h 3064"/>
                <a:gd name="T110" fmla="*/ 359 w 3271"/>
                <a:gd name="T111" fmla="*/ 438 h 3064"/>
                <a:gd name="T112" fmla="*/ 354 w 3271"/>
                <a:gd name="T113" fmla="*/ 438 h 306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271"/>
                <a:gd name="T172" fmla="*/ 0 h 3064"/>
                <a:gd name="T173" fmla="*/ 3271 w 3271"/>
                <a:gd name="T174" fmla="*/ 3064 h 306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271" h="3064">
                  <a:moveTo>
                    <a:pt x="2474" y="3064"/>
                  </a:moveTo>
                  <a:lnTo>
                    <a:pt x="2474" y="3064"/>
                  </a:lnTo>
                  <a:lnTo>
                    <a:pt x="2154" y="3028"/>
                  </a:lnTo>
                  <a:lnTo>
                    <a:pt x="2008" y="3008"/>
                  </a:lnTo>
                  <a:lnTo>
                    <a:pt x="422" y="3008"/>
                  </a:lnTo>
                  <a:lnTo>
                    <a:pt x="125" y="2842"/>
                  </a:lnTo>
                  <a:lnTo>
                    <a:pt x="48" y="2543"/>
                  </a:lnTo>
                  <a:lnTo>
                    <a:pt x="10" y="2248"/>
                  </a:lnTo>
                  <a:lnTo>
                    <a:pt x="0" y="1954"/>
                  </a:lnTo>
                  <a:lnTo>
                    <a:pt x="8" y="1660"/>
                  </a:lnTo>
                  <a:lnTo>
                    <a:pt x="23" y="1365"/>
                  </a:lnTo>
                  <a:lnTo>
                    <a:pt x="40" y="1071"/>
                  </a:lnTo>
                  <a:lnTo>
                    <a:pt x="46" y="776"/>
                  </a:lnTo>
                  <a:lnTo>
                    <a:pt x="32" y="479"/>
                  </a:lnTo>
                  <a:lnTo>
                    <a:pt x="32" y="348"/>
                  </a:lnTo>
                  <a:lnTo>
                    <a:pt x="201" y="127"/>
                  </a:lnTo>
                  <a:lnTo>
                    <a:pt x="263" y="99"/>
                  </a:lnTo>
                  <a:lnTo>
                    <a:pt x="326" y="85"/>
                  </a:lnTo>
                  <a:lnTo>
                    <a:pt x="389" y="78"/>
                  </a:lnTo>
                  <a:lnTo>
                    <a:pt x="452" y="77"/>
                  </a:lnTo>
                  <a:lnTo>
                    <a:pt x="513" y="77"/>
                  </a:lnTo>
                  <a:lnTo>
                    <a:pt x="576" y="76"/>
                  </a:lnTo>
                  <a:lnTo>
                    <a:pt x="639" y="69"/>
                  </a:lnTo>
                  <a:lnTo>
                    <a:pt x="702" y="55"/>
                  </a:lnTo>
                  <a:lnTo>
                    <a:pt x="905" y="72"/>
                  </a:lnTo>
                  <a:lnTo>
                    <a:pt x="1764" y="72"/>
                  </a:lnTo>
                  <a:lnTo>
                    <a:pt x="2176" y="0"/>
                  </a:lnTo>
                  <a:lnTo>
                    <a:pt x="2585" y="18"/>
                  </a:lnTo>
                  <a:lnTo>
                    <a:pt x="2639" y="17"/>
                  </a:lnTo>
                  <a:lnTo>
                    <a:pt x="2693" y="17"/>
                  </a:lnTo>
                  <a:lnTo>
                    <a:pt x="2746" y="20"/>
                  </a:lnTo>
                  <a:lnTo>
                    <a:pt x="2799" y="29"/>
                  </a:lnTo>
                  <a:lnTo>
                    <a:pt x="2850" y="45"/>
                  </a:lnTo>
                  <a:lnTo>
                    <a:pt x="2904" y="73"/>
                  </a:lnTo>
                  <a:lnTo>
                    <a:pt x="2958" y="111"/>
                  </a:lnTo>
                  <a:lnTo>
                    <a:pt x="3013" y="166"/>
                  </a:lnTo>
                  <a:lnTo>
                    <a:pt x="3105" y="293"/>
                  </a:lnTo>
                  <a:lnTo>
                    <a:pt x="3105" y="299"/>
                  </a:lnTo>
                  <a:lnTo>
                    <a:pt x="3105" y="304"/>
                  </a:lnTo>
                  <a:lnTo>
                    <a:pt x="3105" y="307"/>
                  </a:lnTo>
                  <a:lnTo>
                    <a:pt x="3105" y="310"/>
                  </a:lnTo>
                  <a:lnTo>
                    <a:pt x="3105" y="312"/>
                  </a:lnTo>
                  <a:lnTo>
                    <a:pt x="3105" y="313"/>
                  </a:lnTo>
                  <a:lnTo>
                    <a:pt x="3142" y="479"/>
                  </a:lnTo>
                  <a:lnTo>
                    <a:pt x="3168" y="519"/>
                  </a:lnTo>
                  <a:lnTo>
                    <a:pt x="3193" y="561"/>
                  </a:lnTo>
                  <a:lnTo>
                    <a:pt x="3214" y="602"/>
                  </a:lnTo>
                  <a:lnTo>
                    <a:pt x="3233" y="644"/>
                  </a:lnTo>
                  <a:lnTo>
                    <a:pt x="3248" y="685"/>
                  </a:lnTo>
                  <a:lnTo>
                    <a:pt x="3260" y="728"/>
                  </a:lnTo>
                  <a:lnTo>
                    <a:pt x="3267" y="769"/>
                  </a:lnTo>
                  <a:lnTo>
                    <a:pt x="3271" y="812"/>
                  </a:lnTo>
                  <a:lnTo>
                    <a:pt x="3181" y="976"/>
                  </a:lnTo>
                  <a:lnTo>
                    <a:pt x="3142" y="2658"/>
                  </a:lnTo>
                  <a:lnTo>
                    <a:pt x="2920" y="2953"/>
                  </a:lnTo>
                  <a:lnTo>
                    <a:pt x="2509" y="3064"/>
                  </a:lnTo>
                  <a:lnTo>
                    <a:pt x="2474" y="30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095" name="Freeform 68"/>
            <p:cNvSpPr>
              <a:spLocks/>
            </p:cNvSpPr>
            <p:nvPr/>
          </p:nvSpPr>
          <p:spPr bwMode="auto">
            <a:xfrm>
              <a:off x="1770" y="3384"/>
              <a:ext cx="231" cy="148"/>
            </a:xfrm>
            <a:custGeom>
              <a:avLst/>
              <a:gdLst>
                <a:gd name="T0" fmla="*/ 93 w 1619"/>
                <a:gd name="T1" fmla="*/ 145 h 1037"/>
                <a:gd name="T2" fmla="*/ 0 w 1619"/>
                <a:gd name="T3" fmla="*/ 145 h 1037"/>
                <a:gd name="T4" fmla="*/ 11 w 1619"/>
                <a:gd name="T5" fmla="*/ 127 h 1037"/>
                <a:gd name="T6" fmla="*/ 77 w 1619"/>
                <a:gd name="T7" fmla="*/ 32 h 1037"/>
                <a:gd name="T8" fmla="*/ 93 w 1619"/>
                <a:gd name="T9" fmla="*/ 19 h 1037"/>
                <a:gd name="T10" fmla="*/ 110 w 1619"/>
                <a:gd name="T11" fmla="*/ 13 h 1037"/>
                <a:gd name="T12" fmla="*/ 128 w 1619"/>
                <a:gd name="T13" fmla="*/ 9 h 1037"/>
                <a:gd name="T14" fmla="*/ 145 w 1619"/>
                <a:gd name="T15" fmla="*/ 5 h 1037"/>
                <a:gd name="T16" fmla="*/ 163 w 1619"/>
                <a:gd name="T17" fmla="*/ 3 h 1037"/>
                <a:gd name="T18" fmla="*/ 180 w 1619"/>
                <a:gd name="T19" fmla="*/ 1 h 1037"/>
                <a:gd name="T20" fmla="*/ 197 w 1619"/>
                <a:gd name="T21" fmla="*/ 0 h 1037"/>
                <a:gd name="T22" fmla="*/ 214 w 1619"/>
                <a:gd name="T23" fmla="*/ 0 h 1037"/>
                <a:gd name="T24" fmla="*/ 231 w 1619"/>
                <a:gd name="T25" fmla="*/ 1 h 1037"/>
                <a:gd name="T26" fmla="*/ 181 w 1619"/>
                <a:gd name="T27" fmla="*/ 104 h 1037"/>
                <a:gd name="T28" fmla="*/ 154 w 1619"/>
                <a:gd name="T29" fmla="*/ 148 h 1037"/>
                <a:gd name="T30" fmla="*/ 98 w 1619"/>
                <a:gd name="T31" fmla="*/ 148 h 1037"/>
                <a:gd name="T32" fmla="*/ 93 w 1619"/>
                <a:gd name="T33" fmla="*/ 145 h 103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19"/>
                <a:gd name="T52" fmla="*/ 0 h 1037"/>
                <a:gd name="T53" fmla="*/ 1619 w 1619"/>
                <a:gd name="T54" fmla="*/ 1037 h 103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19" h="1037">
                  <a:moveTo>
                    <a:pt x="649" y="1018"/>
                  </a:moveTo>
                  <a:lnTo>
                    <a:pt x="0" y="1018"/>
                  </a:lnTo>
                  <a:lnTo>
                    <a:pt x="75" y="892"/>
                  </a:lnTo>
                  <a:lnTo>
                    <a:pt x="538" y="226"/>
                  </a:lnTo>
                  <a:lnTo>
                    <a:pt x="649" y="133"/>
                  </a:lnTo>
                  <a:lnTo>
                    <a:pt x="774" y="94"/>
                  </a:lnTo>
                  <a:lnTo>
                    <a:pt x="897" y="62"/>
                  </a:lnTo>
                  <a:lnTo>
                    <a:pt x="1019" y="38"/>
                  </a:lnTo>
                  <a:lnTo>
                    <a:pt x="1141" y="20"/>
                  </a:lnTo>
                  <a:lnTo>
                    <a:pt x="1260" y="7"/>
                  </a:lnTo>
                  <a:lnTo>
                    <a:pt x="1380" y="1"/>
                  </a:lnTo>
                  <a:lnTo>
                    <a:pt x="1500" y="0"/>
                  </a:lnTo>
                  <a:lnTo>
                    <a:pt x="1619" y="4"/>
                  </a:lnTo>
                  <a:lnTo>
                    <a:pt x="1267" y="726"/>
                  </a:lnTo>
                  <a:lnTo>
                    <a:pt x="1080" y="1037"/>
                  </a:lnTo>
                  <a:lnTo>
                    <a:pt x="689" y="1037"/>
                  </a:lnTo>
                  <a:lnTo>
                    <a:pt x="649" y="10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096" name="Freeform 69"/>
            <p:cNvSpPr>
              <a:spLocks/>
            </p:cNvSpPr>
            <p:nvPr/>
          </p:nvSpPr>
          <p:spPr bwMode="auto">
            <a:xfrm>
              <a:off x="1943" y="3403"/>
              <a:ext cx="77" cy="130"/>
            </a:xfrm>
            <a:custGeom>
              <a:avLst/>
              <a:gdLst>
                <a:gd name="T0" fmla="*/ 0 w 540"/>
                <a:gd name="T1" fmla="*/ 125 h 905"/>
                <a:gd name="T2" fmla="*/ 64 w 540"/>
                <a:gd name="T3" fmla="*/ 0 h 905"/>
                <a:gd name="T4" fmla="*/ 77 w 540"/>
                <a:gd name="T5" fmla="*/ 3 h 905"/>
                <a:gd name="T6" fmla="*/ 37 w 540"/>
                <a:gd name="T7" fmla="*/ 69 h 905"/>
                <a:gd name="T8" fmla="*/ 35 w 540"/>
                <a:gd name="T9" fmla="*/ 77 h 905"/>
                <a:gd name="T10" fmla="*/ 32 w 540"/>
                <a:gd name="T11" fmla="*/ 85 h 905"/>
                <a:gd name="T12" fmla="*/ 27 w 540"/>
                <a:gd name="T13" fmla="*/ 92 h 905"/>
                <a:gd name="T14" fmla="*/ 22 w 540"/>
                <a:gd name="T15" fmla="*/ 100 h 905"/>
                <a:gd name="T16" fmla="*/ 17 w 540"/>
                <a:gd name="T17" fmla="*/ 107 h 905"/>
                <a:gd name="T18" fmla="*/ 13 w 540"/>
                <a:gd name="T19" fmla="*/ 114 h 905"/>
                <a:gd name="T20" fmla="*/ 10 w 540"/>
                <a:gd name="T21" fmla="*/ 122 h 905"/>
                <a:gd name="T22" fmla="*/ 8 w 540"/>
                <a:gd name="T23" fmla="*/ 130 h 905"/>
                <a:gd name="T24" fmla="*/ 0 w 540"/>
                <a:gd name="T25" fmla="*/ 125 h 90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0"/>
                <a:gd name="T40" fmla="*/ 0 h 905"/>
                <a:gd name="T41" fmla="*/ 540 w 540"/>
                <a:gd name="T42" fmla="*/ 905 h 90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0" h="905">
                  <a:moveTo>
                    <a:pt x="0" y="869"/>
                  </a:moveTo>
                  <a:lnTo>
                    <a:pt x="447" y="0"/>
                  </a:lnTo>
                  <a:lnTo>
                    <a:pt x="540" y="19"/>
                  </a:lnTo>
                  <a:lnTo>
                    <a:pt x="260" y="482"/>
                  </a:lnTo>
                  <a:lnTo>
                    <a:pt x="246" y="535"/>
                  </a:lnTo>
                  <a:lnTo>
                    <a:pt x="222" y="589"/>
                  </a:lnTo>
                  <a:lnTo>
                    <a:pt x="191" y="641"/>
                  </a:lnTo>
                  <a:lnTo>
                    <a:pt x="157" y="693"/>
                  </a:lnTo>
                  <a:lnTo>
                    <a:pt x="122" y="745"/>
                  </a:lnTo>
                  <a:lnTo>
                    <a:pt x="92" y="797"/>
                  </a:lnTo>
                  <a:lnTo>
                    <a:pt x="68" y="851"/>
                  </a:lnTo>
                  <a:lnTo>
                    <a:pt x="57" y="905"/>
                  </a:lnTo>
                  <a:lnTo>
                    <a:pt x="0" y="86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097" name="Freeform 70"/>
            <p:cNvSpPr>
              <a:spLocks/>
            </p:cNvSpPr>
            <p:nvPr/>
          </p:nvSpPr>
          <p:spPr bwMode="auto">
            <a:xfrm>
              <a:off x="1967" y="3427"/>
              <a:ext cx="55" cy="105"/>
            </a:xfrm>
            <a:custGeom>
              <a:avLst/>
              <a:gdLst>
                <a:gd name="T0" fmla="*/ 0 w 391"/>
                <a:gd name="T1" fmla="*/ 105 h 738"/>
                <a:gd name="T2" fmla="*/ 55 w 391"/>
                <a:gd name="T3" fmla="*/ 0 h 738"/>
                <a:gd name="T4" fmla="*/ 18 w 391"/>
                <a:gd name="T5" fmla="*/ 102 h 738"/>
                <a:gd name="T6" fmla="*/ 5 w 391"/>
                <a:gd name="T7" fmla="*/ 105 h 738"/>
                <a:gd name="T8" fmla="*/ 0 w 391"/>
                <a:gd name="T9" fmla="*/ 105 h 7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1"/>
                <a:gd name="T16" fmla="*/ 0 h 738"/>
                <a:gd name="T17" fmla="*/ 391 w 391"/>
                <a:gd name="T18" fmla="*/ 738 h 7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1" h="738">
                  <a:moveTo>
                    <a:pt x="0" y="738"/>
                  </a:moveTo>
                  <a:lnTo>
                    <a:pt x="391" y="0"/>
                  </a:lnTo>
                  <a:lnTo>
                    <a:pt x="127" y="719"/>
                  </a:lnTo>
                  <a:lnTo>
                    <a:pt x="36" y="738"/>
                  </a:lnTo>
                  <a:lnTo>
                    <a:pt x="0" y="7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098" name="Freeform 71"/>
            <p:cNvSpPr>
              <a:spLocks/>
            </p:cNvSpPr>
            <p:nvPr/>
          </p:nvSpPr>
          <p:spPr bwMode="auto">
            <a:xfrm>
              <a:off x="1618" y="3248"/>
              <a:ext cx="239" cy="282"/>
            </a:xfrm>
            <a:custGeom>
              <a:avLst/>
              <a:gdLst>
                <a:gd name="T0" fmla="*/ 74 w 1676"/>
                <a:gd name="T1" fmla="*/ 280 h 1973"/>
                <a:gd name="T2" fmla="*/ 40 w 1676"/>
                <a:gd name="T3" fmla="*/ 280 h 1973"/>
                <a:gd name="T4" fmla="*/ 13 w 1676"/>
                <a:gd name="T5" fmla="*/ 264 h 1973"/>
                <a:gd name="T6" fmla="*/ 7 w 1676"/>
                <a:gd name="T7" fmla="*/ 238 h 1973"/>
                <a:gd name="T8" fmla="*/ 4 w 1676"/>
                <a:gd name="T9" fmla="*/ 212 h 1973"/>
                <a:gd name="T10" fmla="*/ 3 w 1676"/>
                <a:gd name="T11" fmla="*/ 187 h 1973"/>
                <a:gd name="T12" fmla="*/ 3 w 1676"/>
                <a:gd name="T13" fmla="*/ 162 h 1973"/>
                <a:gd name="T14" fmla="*/ 3 w 1676"/>
                <a:gd name="T15" fmla="*/ 137 h 1973"/>
                <a:gd name="T16" fmla="*/ 3 w 1676"/>
                <a:gd name="T17" fmla="*/ 111 h 1973"/>
                <a:gd name="T18" fmla="*/ 2 w 1676"/>
                <a:gd name="T19" fmla="*/ 86 h 1973"/>
                <a:gd name="T20" fmla="*/ 0 w 1676"/>
                <a:gd name="T21" fmla="*/ 61 h 1973"/>
                <a:gd name="T22" fmla="*/ 10 w 1676"/>
                <a:gd name="T23" fmla="*/ 51 h 1973"/>
                <a:gd name="T24" fmla="*/ 19 w 1676"/>
                <a:gd name="T25" fmla="*/ 43 h 1973"/>
                <a:gd name="T26" fmla="*/ 28 w 1676"/>
                <a:gd name="T27" fmla="*/ 35 h 1973"/>
                <a:gd name="T28" fmla="*/ 37 w 1676"/>
                <a:gd name="T29" fmla="*/ 28 h 1973"/>
                <a:gd name="T30" fmla="*/ 46 w 1676"/>
                <a:gd name="T31" fmla="*/ 21 h 1973"/>
                <a:gd name="T32" fmla="*/ 55 w 1676"/>
                <a:gd name="T33" fmla="*/ 15 h 1973"/>
                <a:gd name="T34" fmla="*/ 64 w 1676"/>
                <a:gd name="T35" fmla="*/ 10 h 1973"/>
                <a:gd name="T36" fmla="*/ 74 w 1676"/>
                <a:gd name="T37" fmla="*/ 5 h 1973"/>
                <a:gd name="T38" fmla="*/ 90 w 1676"/>
                <a:gd name="T39" fmla="*/ 0 h 1973"/>
                <a:gd name="T40" fmla="*/ 135 w 1676"/>
                <a:gd name="T41" fmla="*/ 24 h 1973"/>
                <a:gd name="T42" fmla="*/ 130 w 1676"/>
                <a:gd name="T43" fmla="*/ 50 h 1973"/>
                <a:gd name="T44" fmla="*/ 132 w 1676"/>
                <a:gd name="T45" fmla="*/ 76 h 1973"/>
                <a:gd name="T46" fmla="*/ 135 w 1676"/>
                <a:gd name="T47" fmla="*/ 87 h 1973"/>
                <a:gd name="T48" fmla="*/ 143 w 1676"/>
                <a:gd name="T49" fmla="*/ 100 h 1973"/>
                <a:gd name="T50" fmla="*/ 146 w 1676"/>
                <a:gd name="T51" fmla="*/ 121 h 1973"/>
                <a:gd name="T52" fmla="*/ 145 w 1676"/>
                <a:gd name="T53" fmla="*/ 132 h 1973"/>
                <a:gd name="T54" fmla="*/ 142 w 1676"/>
                <a:gd name="T55" fmla="*/ 143 h 1973"/>
                <a:gd name="T56" fmla="*/ 136 w 1676"/>
                <a:gd name="T57" fmla="*/ 153 h 1973"/>
                <a:gd name="T58" fmla="*/ 130 w 1676"/>
                <a:gd name="T59" fmla="*/ 163 h 1973"/>
                <a:gd name="T60" fmla="*/ 124 w 1676"/>
                <a:gd name="T61" fmla="*/ 174 h 1973"/>
                <a:gd name="T62" fmla="*/ 118 w 1676"/>
                <a:gd name="T63" fmla="*/ 184 h 1973"/>
                <a:gd name="T64" fmla="*/ 115 w 1676"/>
                <a:gd name="T65" fmla="*/ 195 h 1973"/>
                <a:gd name="T66" fmla="*/ 114 w 1676"/>
                <a:gd name="T67" fmla="*/ 206 h 1973"/>
                <a:gd name="T68" fmla="*/ 115 w 1676"/>
                <a:gd name="T69" fmla="*/ 207 h 1973"/>
                <a:gd name="T70" fmla="*/ 116 w 1676"/>
                <a:gd name="T71" fmla="*/ 209 h 1973"/>
                <a:gd name="T72" fmla="*/ 116 w 1676"/>
                <a:gd name="T73" fmla="*/ 209 h 1973"/>
                <a:gd name="T74" fmla="*/ 116 w 1676"/>
                <a:gd name="T75" fmla="*/ 210 h 1973"/>
                <a:gd name="T76" fmla="*/ 116 w 1676"/>
                <a:gd name="T77" fmla="*/ 211 h 1973"/>
                <a:gd name="T78" fmla="*/ 117 w 1676"/>
                <a:gd name="T79" fmla="*/ 211 h 1973"/>
                <a:gd name="T80" fmla="*/ 135 w 1676"/>
                <a:gd name="T81" fmla="*/ 216 h 1973"/>
                <a:gd name="T82" fmla="*/ 183 w 1676"/>
                <a:gd name="T83" fmla="*/ 169 h 1973"/>
                <a:gd name="T84" fmla="*/ 194 w 1676"/>
                <a:gd name="T85" fmla="*/ 155 h 1973"/>
                <a:gd name="T86" fmla="*/ 226 w 1676"/>
                <a:gd name="T87" fmla="*/ 129 h 1973"/>
                <a:gd name="T88" fmla="*/ 227 w 1676"/>
                <a:gd name="T89" fmla="*/ 130 h 1973"/>
                <a:gd name="T90" fmla="*/ 229 w 1676"/>
                <a:gd name="T91" fmla="*/ 130 h 1973"/>
                <a:gd name="T92" fmla="*/ 230 w 1676"/>
                <a:gd name="T93" fmla="*/ 131 h 1973"/>
                <a:gd name="T94" fmla="*/ 230 w 1676"/>
                <a:gd name="T95" fmla="*/ 131 h 1973"/>
                <a:gd name="T96" fmla="*/ 231 w 1676"/>
                <a:gd name="T97" fmla="*/ 131 h 1973"/>
                <a:gd name="T98" fmla="*/ 231 w 1676"/>
                <a:gd name="T99" fmla="*/ 132 h 1973"/>
                <a:gd name="T100" fmla="*/ 233 w 1676"/>
                <a:gd name="T101" fmla="*/ 132 h 1973"/>
                <a:gd name="T102" fmla="*/ 235 w 1676"/>
                <a:gd name="T103" fmla="*/ 133 h 1973"/>
                <a:gd name="T104" fmla="*/ 237 w 1676"/>
                <a:gd name="T105" fmla="*/ 134 h 1973"/>
                <a:gd name="T106" fmla="*/ 238 w 1676"/>
                <a:gd name="T107" fmla="*/ 134 h 1973"/>
                <a:gd name="T108" fmla="*/ 239 w 1676"/>
                <a:gd name="T109" fmla="*/ 134 h 1973"/>
                <a:gd name="T110" fmla="*/ 239 w 1676"/>
                <a:gd name="T111" fmla="*/ 135 h 1973"/>
                <a:gd name="T112" fmla="*/ 228 w 1676"/>
                <a:gd name="T113" fmla="*/ 161 h 1973"/>
                <a:gd name="T114" fmla="*/ 130 w 1676"/>
                <a:gd name="T115" fmla="*/ 282 h 1973"/>
                <a:gd name="T116" fmla="*/ 80 w 1676"/>
                <a:gd name="T117" fmla="*/ 282 h 1973"/>
                <a:gd name="T118" fmla="*/ 74 w 1676"/>
                <a:gd name="T119" fmla="*/ 280 h 197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676"/>
                <a:gd name="T181" fmla="*/ 0 h 1973"/>
                <a:gd name="T182" fmla="*/ 1676 w 1676"/>
                <a:gd name="T183" fmla="*/ 1973 h 197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676" h="1973">
                  <a:moveTo>
                    <a:pt x="522" y="1956"/>
                  </a:moveTo>
                  <a:lnTo>
                    <a:pt x="278" y="1956"/>
                  </a:lnTo>
                  <a:lnTo>
                    <a:pt x="92" y="1846"/>
                  </a:lnTo>
                  <a:lnTo>
                    <a:pt x="52" y="1665"/>
                  </a:lnTo>
                  <a:lnTo>
                    <a:pt x="30" y="1486"/>
                  </a:lnTo>
                  <a:lnTo>
                    <a:pt x="20" y="1309"/>
                  </a:lnTo>
                  <a:lnTo>
                    <a:pt x="19" y="1133"/>
                  </a:lnTo>
                  <a:lnTo>
                    <a:pt x="19" y="956"/>
                  </a:lnTo>
                  <a:lnTo>
                    <a:pt x="19" y="780"/>
                  </a:lnTo>
                  <a:lnTo>
                    <a:pt x="13" y="602"/>
                  </a:lnTo>
                  <a:lnTo>
                    <a:pt x="0" y="424"/>
                  </a:lnTo>
                  <a:lnTo>
                    <a:pt x="67" y="357"/>
                  </a:lnTo>
                  <a:lnTo>
                    <a:pt x="132" y="298"/>
                  </a:lnTo>
                  <a:lnTo>
                    <a:pt x="195" y="243"/>
                  </a:lnTo>
                  <a:lnTo>
                    <a:pt x="259" y="194"/>
                  </a:lnTo>
                  <a:lnTo>
                    <a:pt x="322" y="149"/>
                  </a:lnTo>
                  <a:lnTo>
                    <a:pt x="387" y="108"/>
                  </a:lnTo>
                  <a:lnTo>
                    <a:pt x="452" y="69"/>
                  </a:lnTo>
                  <a:lnTo>
                    <a:pt x="522" y="34"/>
                  </a:lnTo>
                  <a:lnTo>
                    <a:pt x="634" y="0"/>
                  </a:lnTo>
                  <a:lnTo>
                    <a:pt x="950" y="165"/>
                  </a:lnTo>
                  <a:lnTo>
                    <a:pt x="913" y="350"/>
                  </a:lnTo>
                  <a:lnTo>
                    <a:pt x="929" y="533"/>
                  </a:lnTo>
                  <a:lnTo>
                    <a:pt x="950" y="609"/>
                  </a:lnTo>
                  <a:lnTo>
                    <a:pt x="1005" y="701"/>
                  </a:lnTo>
                  <a:lnTo>
                    <a:pt x="1027" y="849"/>
                  </a:lnTo>
                  <a:lnTo>
                    <a:pt x="1020" y="923"/>
                  </a:lnTo>
                  <a:lnTo>
                    <a:pt x="994" y="997"/>
                  </a:lnTo>
                  <a:lnTo>
                    <a:pt x="956" y="1070"/>
                  </a:lnTo>
                  <a:lnTo>
                    <a:pt x="912" y="1143"/>
                  </a:lnTo>
                  <a:lnTo>
                    <a:pt x="867" y="1216"/>
                  </a:lnTo>
                  <a:lnTo>
                    <a:pt x="830" y="1289"/>
                  </a:lnTo>
                  <a:lnTo>
                    <a:pt x="805" y="1363"/>
                  </a:lnTo>
                  <a:lnTo>
                    <a:pt x="801" y="1439"/>
                  </a:lnTo>
                  <a:lnTo>
                    <a:pt x="805" y="1450"/>
                  </a:lnTo>
                  <a:lnTo>
                    <a:pt x="810" y="1459"/>
                  </a:lnTo>
                  <a:lnTo>
                    <a:pt x="812" y="1465"/>
                  </a:lnTo>
                  <a:lnTo>
                    <a:pt x="815" y="1470"/>
                  </a:lnTo>
                  <a:lnTo>
                    <a:pt x="816" y="1473"/>
                  </a:lnTo>
                  <a:lnTo>
                    <a:pt x="818" y="1474"/>
                  </a:lnTo>
                  <a:lnTo>
                    <a:pt x="950" y="1514"/>
                  </a:lnTo>
                  <a:lnTo>
                    <a:pt x="1284" y="1180"/>
                  </a:lnTo>
                  <a:lnTo>
                    <a:pt x="1360" y="1087"/>
                  </a:lnTo>
                  <a:lnTo>
                    <a:pt x="1585" y="904"/>
                  </a:lnTo>
                  <a:lnTo>
                    <a:pt x="1595" y="908"/>
                  </a:lnTo>
                  <a:lnTo>
                    <a:pt x="1604" y="913"/>
                  </a:lnTo>
                  <a:lnTo>
                    <a:pt x="1611" y="915"/>
                  </a:lnTo>
                  <a:lnTo>
                    <a:pt x="1615" y="918"/>
                  </a:lnTo>
                  <a:lnTo>
                    <a:pt x="1619" y="920"/>
                  </a:lnTo>
                  <a:lnTo>
                    <a:pt x="1620" y="921"/>
                  </a:lnTo>
                  <a:lnTo>
                    <a:pt x="1637" y="926"/>
                  </a:lnTo>
                  <a:lnTo>
                    <a:pt x="1651" y="932"/>
                  </a:lnTo>
                  <a:lnTo>
                    <a:pt x="1661" y="935"/>
                  </a:lnTo>
                  <a:lnTo>
                    <a:pt x="1668" y="938"/>
                  </a:lnTo>
                  <a:lnTo>
                    <a:pt x="1675" y="941"/>
                  </a:lnTo>
                  <a:lnTo>
                    <a:pt x="1676" y="942"/>
                  </a:lnTo>
                  <a:lnTo>
                    <a:pt x="1601" y="1127"/>
                  </a:lnTo>
                  <a:lnTo>
                    <a:pt x="913" y="1973"/>
                  </a:lnTo>
                  <a:lnTo>
                    <a:pt x="558" y="1973"/>
                  </a:lnTo>
                  <a:lnTo>
                    <a:pt x="522" y="195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099" name="Freeform 72"/>
            <p:cNvSpPr>
              <a:spLocks/>
            </p:cNvSpPr>
            <p:nvPr/>
          </p:nvSpPr>
          <p:spPr bwMode="auto">
            <a:xfrm>
              <a:off x="1999" y="3464"/>
              <a:ext cx="29" cy="58"/>
            </a:xfrm>
            <a:custGeom>
              <a:avLst/>
              <a:gdLst>
                <a:gd name="T0" fmla="*/ 0 w 203"/>
                <a:gd name="T1" fmla="*/ 56 h 404"/>
                <a:gd name="T2" fmla="*/ 29 w 203"/>
                <a:gd name="T3" fmla="*/ 0 h 404"/>
                <a:gd name="T4" fmla="*/ 26 w 203"/>
                <a:gd name="T5" fmla="*/ 34 h 404"/>
                <a:gd name="T6" fmla="*/ 13 w 203"/>
                <a:gd name="T7" fmla="*/ 56 h 404"/>
                <a:gd name="T8" fmla="*/ 0 w 203"/>
                <a:gd name="T9" fmla="*/ 58 h 404"/>
                <a:gd name="T10" fmla="*/ 0 w 203"/>
                <a:gd name="T11" fmla="*/ 56 h 4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3"/>
                <a:gd name="T19" fmla="*/ 0 h 404"/>
                <a:gd name="T20" fmla="*/ 203 w 203"/>
                <a:gd name="T21" fmla="*/ 404 h 40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3" h="404">
                  <a:moveTo>
                    <a:pt x="0" y="388"/>
                  </a:moveTo>
                  <a:lnTo>
                    <a:pt x="203" y="0"/>
                  </a:lnTo>
                  <a:lnTo>
                    <a:pt x="182" y="237"/>
                  </a:lnTo>
                  <a:lnTo>
                    <a:pt x="91" y="388"/>
                  </a:lnTo>
                  <a:lnTo>
                    <a:pt x="0" y="404"/>
                  </a:lnTo>
                  <a:lnTo>
                    <a:pt x="0" y="38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100" name="Freeform 73"/>
            <p:cNvSpPr>
              <a:spLocks/>
            </p:cNvSpPr>
            <p:nvPr/>
          </p:nvSpPr>
          <p:spPr bwMode="auto">
            <a:xfrm>
              <a:off x="1804" y="3493"/>
              <a:ext cx="125" cy="19"/>
            </a:xfrm>
            <a:custGeom>
              <a:avLst/>
              <a:gdLst>
                <a:gd name="T0" fmla="*/ 13 w 874"/>
                <a:gd name="T1" fmla="*/ 16 h 132"/>
                <a:gd name="T2" fmla="*/ 0 w 874"/>
                <a:gd name="T3" fmla="*/ 3 h 132"/>
                <a:gd name="T4" fmla="*/ 21 w 874"/>
                <a:gd name="T5" fmla="*/ 8 h 132"/>
                <a:gd name="T6" fmla="*/ 32 w 874"/>
                <a:gd name="T7" fmla="*/ 3 h 132"/>
                <a:gd name="T8" fmla="*/ 53 w 874"/>
                <a:gd name="T9" fmla="*/ 0 h 132"/>
                <a:gd name="T10" fmla="*/ 53 w 874"/>
                <a:gd name="T11" fmla="*/ 2 h 132"/>
                <a:gd name="T12" fmla="*/ 53 w 874"/>
                <a:gd name="T13" fmla="*/ 3 h 132"/>
                <a:gd name="T14" fmla="*/ 53 w 874"/>
                <a:gd name="T15" fmla="*/ 4 h 132"/>
                <a:gd name="T16" fmla="*/ 53 w 874"/>
                <a:gd name="T17" fmla="*/ 4 h 132"/>
                <a:gd name="T18" fmla="*/ 53 w 874"/>
                <a:gd name="T19" fmla="*/ 5 h 132"/>
                <a:gd name="T20" fmla="*/ 53 w 874"/>
                <a:gd name="T21" fmla="*/ 5 h 132"/>
                <a:gd name="T22" fmla="*/ 74 w 874"/>
                <a:gd name="T23" fmla="*/ 3 h 132"/>
                <a:gd name="T24" fmla="*/ 88 w 874"/>
                <a:gd name="T25" fmla="*/ 5 h 132"/>
                <a:gd name="T26" fmla="*/ 125 w 874"/>
                <a:gd name="T27" fmla="*/ 8 h 132"/>
                <a:gd name="T28" fmla="*/ 104 w 874"/>
                <a:gd name="T29" fmla="*/ 13 h 132"/>
                <a:gd name="T30" fmla="*/ 74 w 874"/>
                <a:gd name="T31" fmla="*/ 13 h 132"/>
                <a:gd name="T32" fmla="*/ 66 w 874"/>
                <a:gd name="T33" fmla="*/ 19 h 132"/>
                <a:gd name="T34" fmla="*/ 56 w 874"/>
                <a:gd name="T35" fmla="*/ 19 h 132"/>
                <a:gd name="T36" fmla="*/ 45 w 874"/>
                <a:gd name="T37" fmla="*/ 11 h 132"/>
                <a:gd name="T38" fmla="*/ 32 w 874"/>
                <a:gd name="T39" fmla="*/ 16 h 132"/>
                <a:gd name="T40" fmla="*/ 18 w 874"/>
                <a:gd name="T41" fmla="*/ 19 h 132"/>
                <a:gd name="T42" fmla="*/ 13 w 874"/>
                <a:gd name="T43" fmla="*/ 16 h 13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74"/>
                <a:gd name="T67" fmla="*/ 0 h 132"/>
                <a:gd name="T68" fmla="*/ 874 w 874"/>
                <a:gd name="T69" fmla="*/ 132 h 13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74" h="132">
                  <a:moveTo>
                    <a:pt x="91" y="110"/>
                  </a:moveTo>
                  <a:lnTo>
                    <a:pt x="0" y="20"/>
                  </a:lnTo>
                  <a:lnTo>
                    <a:pt x="149" y="56"/>
                  </a:lnTo>
                  <a:lnTo>
                    <a:pt x="224" y="20"/>
                  </a:lnTo>
                  <a:lnTo>
                    <a:pt x="373" y="0"/>
                  </a:lnTo>
                  <a:lnTo>
                    <a:pt x="373" y="11"/>
                  </a:lnTo>
                  <a:lnTo>
                    <a:pt x="373" y="20"/>
                  </a:lnTo>
                  <a:lnTo>
                    <a:pt x="373" y="26"/>
                  </a:lnTo>
                  <a:lnTo>
                    <a:pt x="373" y="31"/>
                  </a:lnTo>
                  <a:lnTo>
                    <a:pt x="373" y="34"/>
                  </a:lnTo>
                  <a:lnTo>
                    <a:pt x="373" y="35"/>
                  </a:lnTo>
                  <a:lnTo>
                    <a:pt x="519" y="20"/>
                  </a:lnTo>
                  <a:lnTo>
                    <a:pt x="614" y="35"/>
                  </a:lnTo>
                  <a:lnTo>
                    <a:pt x="874" y="56"/>
                  </a:lnTo>
                  <a:lnTo>
                    <a:pt x="727" y="92"/>
                  </a:lnTo>
                  <a:lnTo>
                    <a:pt x="519" y="92"/>
                  </a:lnTo>
                  <a:lnTo>
                    <a:pt x="462" y="132"/>
                  </a:lnTo>
                  <a:lnTo>
                    <a:pt x="391" y="132"/>
                  </a:lnTo>
                  <a:lnTo>
                    <a:pt x="316" y="75"/>
                  </a:lnTo>
                  <a:lnTo>
                    <a:pt x="224" y="110"/>
                  </a:lnTo>
                  <a:lnTo>
                    <a:pt x="128" y="132"/>
                  </a:lnTo>
                  <a:lnTo>
                    <a:pt x="91" y="110"/>
                  </a:lnTo>
                  <a:close/>
                </a:path>
              </a:pathLst>
            </a:custGeom>
            <a:solidFill>
              <a:srgbClr val="3366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101" name="Freeform 74"/>
            <p:cNvSpPr>
              <a:spLocks/>
            </p:cNvSpPr>
            <p:nvPr/>
          </p:nvSpPr>
          <p:spPr bwMode="auto">
            <a:xfrm>
              <a:off x="1628" y="3422"/>
              <a:ext cx="88" cy="74"/>
            </a:xfrm>
            <a:custGeom>
              <a:avLst/>
              <a:gdLst>
                <a:gd name="T0" fmla="*/ 78 w 611"/>
                <a:gd name="T1" fmla="*/ 74 h 516"/>
                <a:gd name="T2" fmla="*/ 65 w 611"/>
                <a:gd name="T3" fmla="*/ 71 h 516"/>
                <a:gd name="T4" fmla="*/ 62 w 611"/>
                <a:gd name="T5" fmla="*/ 61 h 516"/>
                <a:gd name="T6" fmla="*/ 59 w 611"/>
                <a:gd name="T7" fmla="*/ 53 h 516"/>
                <a:gd name="T8" fmla="*/ 49 w 611"/>
                <a:gd name="T9" fmla="*/ 50 h 516"/>
                <a:gd name="T10" fmla="*/ 35 w 611"/>
                <a:gd name="T11" fmla="*/ 40 h 516"/>
                <a:gd name="T12" fmla="*/ 14 w 611"/>
                <a:gd name="T13" fmla="*/ 21 h 516"/>
                <a:gd name="T14" fmla="*/ 14 w 611"/>
                <a:gd name="T15" fmla="*/ 13 h 516"/>
                <a:gd name="T16" fmla="*/ 0 w 611"/>
                <a:gd name="T17" fmla="*/ 0 h 516"/>
                <a:gd name="T18" fmla="*/ 2 w 611"/>
                <a:gd name="T19" fmla="*/ 0 h 516"/>
                <a:gd name="T20" fmla="*/ 3 w 611"/>
                <a:gd name="T21" fmla="*/ 0 h 516"/>
                <a:gd name="T22" fmla="*/ 4 w 611"/>
                <a:gd name="T23" fmla="*/ 0 h 516"/>
                <a:gd name="T24" fmla="*/ 4 w 611"/>
                <a:gd name="T25" fmla="*/ 0 h 516"/>
                <a:gd name="T26" fmla="*/ 5 w 611"/>
                <a:gd name="T27" fmla="*/ 0 h 516"/>
                <a:gd name="T28" fmla="*/ 5 w 611"/>
                <a:gd name="T29" fmla="*/ 0 h 516"/>
                <a:gd name="T30" fmla="*/ 27 w 611"/>
                <a:gd name="T31" fmla="*/ 13 h 516"/>
                <a:gd name="T32" fmla="*/ 27 w 611"/>
                <a:gd name="T33" fmla="*/ 16 h 516"/>
                <a:gd name="T34" fmla="*/ 29 w 611"/>
                <a:gd name="T35" fmla="*/ 19 h 516"/>
                <a:gd name="T36" fmla="*/ 31 w 611"/>
                <a:gd name="T37" fmla="*/ 21 h 516"/>
                <a:gd name="T38" fmla="*/ 35 w 611"/>
                <a:gd name="T39" fmla="*/ 24 h 516"/>
                <a:gd name="T40" fmla="*/ 38 w 611"/>
                <a:gd name="T41" fmla="*/ 26 h 516"/>
                <a:gd name="T42" fmla="*/ 41 w 611"/>
                <a:gd name="T43" fmla="*/ 29 h 516"/>
                <a:gd name="T44" fmla="*/ 45 w 611"/>
                <a:gd name="T45" fmla="*/ 32 h 516"/>
                <a:gd name="T46" fmla="*/ 49 w 611"/>
                <a:gd name="T47" fmla="*/ 37 h 516"/>
                <a:gd name="T48" fmla="*/ 67 w 611"/>
                <a:gd name="T49" fmla="*/ 42 h 516"/>
                <a:gd name="T50" fmla="*/ 70 w 611"/>
                <a:gd name="T51" fmla="*/ 53 h 516"/>
                <a:gd name="T52" fmla="*/ 73 w 611"/>
                <a:gd name="T53" fmla="*/ 61 h 516"/>
                <a:gd name="T54" fmla="*/ 75 w 611"/>
                <a:gd name="T55" fmla="*/ 62 h 516"/>
                <a:gd name="T56" fmla="*/ 78 w 611"/>
                <a:gd name="T57" fmla="*/ 63 h 516"/>
                <a:gd name="T58" fmla="*/ 81 w 611"/>
                <a:gd name="T59" fmla="*/ 64 h 516"/>
                <a:gd name="T60" fmla="*/ 84 w 611"/>
                <a:gd name="T61" fmla="*/ 66 h 516"/>
                <a:gd name="T62" fmla="*/ 87 w 611"/>
                <a:gd name="T63" fmla="*/ 67 h 516"/>
                <a:gd name="T64" fmla="*/ 88 w 611"/>
                <a:gd name="T65" fmla="*/ 68 h 516"/>
                <a:gd name="T66" fmla="*/ 88 w 611"/>
                <a:gd name="T67" fmla="*/ 70 h 516"/>
                <a:gd name="T68" fmla="*/ 86 w 611"/>
                <a:gd name="T69" fmla="*/ 74 h 516"/>
                <a:gd name="T70" fmla="*/ 78 w 611"/>
                <a:gd name="T71" fmla="*/ 74 h 5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611"/>
                <a:gd name="T109" fmla="*/ 0 h 516"/>
                <a:gd name="T110" fmla="*/ 611 w 611"/>
                <a:gd name="T111" fmla="*/ 516 h 51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611" h="516">
                  <a:moveTo>
                    <a:pt x="541" y="516"/>
                  </a:moveTo>
                  <a:lnTo>
                    <a:pt x="449" y="497"/>
                  </a:lnTo>
                  <a:lnTo>
                    <a:pt x="430" y="422"/>
                  </a:lnTo>
                  <a:lnTo>
                    <a:pt x="408" y="367"/>
                  </a:lnTo>
                  <a:lnTo>
                    <a:pt x="338" y="351"/>
                  </a:lnTo>
                  <a:lnTo>
                    <a:pt x="242" y="277"/>
                  </a:lnTo>
                  <a:lnTo>
                    <a:pt x="94" y="145"/>
                  </a:lnTo>
                  <a:lnTo>
                    <a:pt x="94" y="91"/>
                  </a:lnTo>
                  <a:lnTo>
                    <a:pt x="0" y="0"/>
                  </a:lnTo>
                  <a:lnTo>
                    <a:pt x="11" y="0"/>
                  </a:lnTo>
                  <a:lnTo>
                    <a:pt x="20" y="0"/>
                  </a:lnTo>
                  <a:lnTo>
                    <a:pt x="27" y="0"/>
                  </a:lnTo>
                  <a:lnTo>
                    <a:pt x="31" y="0"/>
                  </a:lnTo>
                  <a:lnTo>
                    <a:pt x="36" y="0"/>
                  </a:lnTo>
                  <a:lnTo>
                    <a:pt x="37" y="0"/>
                  </a:lnTo>
                  <a:lnTo>
                    <a:pt x="186" y="91"/>
                  </a:lnTo>
                  <a:lnTo>
                    <a:pt x="190" y="115"/>
                  </a:lnTo>
                  <a:lnTo>
                    <a:pt x="201" y="134"/>
                  </a:lnTo>
                  <a:lnTo>
                    <a:pt x="218" y="149"/>
                  </a:lnTo>
                  <a:lnTo>
                    <a:pt x="240" y="166"/>
                  </a:lnTo>
                  <a:lnTo>
                    <a:pt x="263" y="181"/>
                  </a:lnTo>
                  <a:lnTo>
                    <a:pt x="288" y="200"/>
                  </a:lnTo>
                  <a:lnTo>
                    <a:pt x="314" y="225"/>
                  </a:lnTo>
                  <a:lnTo>
                    <a:pt x="338" y="256"/>
                  </a:lnTo>
                  <a:lnTo>
                    <a:pt x="465" y="295"/>
                  </a:lnTo>
                  <a:lnTo>
                    <a:pt x="484" y="367"/>
                  </a:lnTo>
                  <a:lnTo>
                    <a:pt x="505" y="422"/>
                  </a:lnTo>
                  <a:lnTo>
                    <a:pt x="521" y="433"/>
                  </a:lnTo>
                  <a:lnTo>
                    <a:pt x="541" y="442"/>
                  </a:lnTo>
                  <a:lnTo>
                    <a:pt x="563" y="449"/>
                  </a:lnTo>
                  <a:lnTo>
                    <a:pt x="585" y="457"/>
                  </a:lnTo>
                  <a:lnTo>
                    <a:pt x="601" y="464"/>
                  </a:lnTo>
                  <a:lnTo>
                    <a:pt x="611" y="475"/>
                  </a:lnTo>
                  <a:lnTo>
                    <a:pt x="611" y="491"/>
                  </a:lnTo>
                  <a:lnTo>
                    <a:pt x="599" y="516"/>
                  </a:lnTo>
                  <a:lnTo>
                    <a:pt x="541" y="516"/>
                  </a:lnTo>
                  <a:close/>
                </a:path>
              </a:pathLst>
            </a:custGeom>
            <a:solidFill>
              <a:srgbClr val="3366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102" name="Freeform 75"/>
            <p:cNvSpPr>
              <a:spLocks/>
            </p:cNvSpPr>
            <p:nvPr/>
          </p:nvSpPr>
          <p:spPr bwMode="auto">
            <a:xfrm>
              <a:off x="1644" y="3390"/>
              <a:ext cx="101" cy="98"/>
            </a:xfrm>
            <a:custGeom>
              <a:avLst/>
              <a:gdLst>
                <a:gd name="T0" fmla="*/ 96 w 710"/>
                <a:gd name="T1" fmla="*/ 98 h 685"/>
                <a:gd name="T2" fmla="*/ 80 w 710"/>
                <a:gd name="T3" fmla="*/ 92 h 685"/>
                <a:gd name="T4" fmla="*/ 74 w 710"/>
                <a:gd name="T5" fmla="*/ 82 h 685"/>
                <a:gd name="T6" fmla="*/ 70 w 710"/>
                <a:gd name="T7" fmla="*/ 77 h 685"/>
                <a:gd name="T8" fmla="*/ 46 w 710"/>
                <a:gd name="T9" fmla="*/ 61 h 685"/>
                <a:gd name="T10" fmla="*/ 30 w 710"/>
                <a:gd name="T11" fmla="*/ 50 h 685"/>
                <a:gd name="T12" fmla="*/ 32 w 710"/>
                <a:gd name="T13" fmla="*/ 35 h 685"/>
                <a:gd name="T14" fmla="*/ 3 w 710"/>
                <a:gd name="T15" fmla="*/ 19 h 685"/>
                <a:gd name="T16" fmla="*/ 0 w 710"/>
                <a:gd name="T17" fmla="*/ 11 h 685"/>
                <a:gd name="T18" fmla="*/ 9 w 710"/>
                <a:gd name="T19" fmla="*/ 0 h 685"/>
                <a:gd name="T20" fmla="*/ 13 w 710"/>
                <a:gd name="T21" fmla="*/ 16 h 685"/>
                <a:gd name="T22" fmla="*/ 40 w 710"/>
                <a:gd name="T23" fmla="*/ 26 h 685"/>
                <a:gd name="T24" fmla="*/ 42 w 710"/>
                <a:gd name="T25" fmla="*/ 48 h 685"/>
                <a:gd name="T26" fmla="*/ 43 w 710"/>
                <a:gd name="T27" fmla="*/ 48 h 685"/>
                <a:gd name="T28" fmla="*/ 44 w 710"/>
                <a:gd name="T29" fmla="*/ 49 h 685"/>
                <a:gd name="T30" fmla="*/ 45 w 710"/>
                <a:gd name="T31" fmla="*/ 50 h 685"/>
                <a:gd name="T32" fmla="*/ 45 w 710"/>
                <a:gd name="T33" fmla="*/ 50 h 685"/>
                <a:gd name="T34" fmla="*/ 45 w 710"/>
                <a:gd name="T35" fmla="*/ 50 h 685"/>
                <a:gd name="T36" fmla="*/ 46 w 710"/>
                <a:gd name="T37" fmla="*/ 50 h 685"/>
                <a:gd name="T38" fmla="*/ 77 w 710"/>
                <a:gd name="T39" fmla="*/ 69 h 685"/>
                <a:gd name="T40" fmla="*/ 79 w 710"/>
                <a:gd name="T41" fmla="*/ 69 h 685"/>
                <a:gd name="T42" fmla="*/ 80 w 710"/>
                <a:gd name="T43" fmla="*/ 69 h 685"/>
                <a:gd name="T44" fmla="*/ 81 w 710"/>
                <a:gd name="T45" fmla="*/ 69 h 685"/>
                <a:gd name="T46" fmla="*/ 82 w 710"/>
                <a:gd name="T47" fmla="*/ 69 h 685"/>
                <a:gd name="T48" fmla="*/ 82 w 710"/>
                <a:gd name="T49" fmla="*/ 69 h 685"/>
                <a:gd name="T50" fmla="*/ 82 w 710"/>
                <a:gd name="T51" fmla="*/ 69 h 685"/>
                <a:gd name="T52" fmla="*/ 101 w 710"/>
                <a:gd name="T53" fmla="*/ 92 h 685"/>
                <a:gd name="T54" fmla="*/ 101 w 710"/>
                <a:gd name="T55" fmla="*/ 98 h 685"/>
                <a:gd name="T56" fmla="*/ 96 w 710"/>
                <a:gd name="T57" fmla="*/ 98 h 68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10"/>
                <a:gd name="T88" fmla="*/ 0 h 685"/>
                <a:gd name="T89" fmla="*/ 710 w 710"/>
                <a:gd name="T90" fmla="*/ 685 h 685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10" h="685">
                  <a:moveTo>
                    <a:pt x="674" y="685"/>
                  </a:moveTo>
                  <a:lnTo>
                    <a:pt x="563" y="645"/>
                  </a:lnTo>
                  <a:lnTo>
                    <a:pt x="522" y="574"/>
                  </a:lnTo>
                  <a:lnTo>
                    <a:pt x="489" y="535"/>
                  </a:lnTo>
                  <a:lnTo>
                    <a:pt x="320" y="426"/>
                  </a:lnTo>
                  <a:lnTo>
                    <a:pt x="209" y="351"/>
                  </a:lnTo>
                  <a:lnTo>
                    <a:pt x="228" y="242"/>
                  </a:lnTo>
                  <a:lnTo>
                    <a:pt x="19" y="132"/>
                  </a:lnTo>
                  <a:lnTo>
                    <a:pt x="0" y="76"/>
                  </a:lnTo>
                  <a:lnTo>
                    <a:pt x="60" y="0"/>
                  </a:lnTo>
                  <a:lnTo>
                    <a:pt x="94" y="111"/>
                  </a:lnTo>
                  <a:lnTo>
                    <a:pt x="282" y="185"/>
                  </a:lnTo>
                  <a:lnTo>
                    <a:pt x="298" y="333"/>
                  </a:lnTo>
                  <a:lnTo>
                    <a:pt x="304" y="339"/>
                  </a:lnTo>
                  <a:lnTo>
                    <a:pt x="310" y="343"/>
                  </a:lnTo>
                  <a:lnTo>
                    <a:pt x="313" y="346"/>
                  </a:lnTo>
                  <a:lnTo>
                    <a:pt x="317" y="349"/>
                  </a:lnTo>
                  <a:lnTo>
                    <a:pt x="319" y="350"/>
                  </a:lnTo>
                  <a:lnTo>
                    <a:pt x="320" y="351"/>
                  </a:lnTo>
                  <a:lnTo>
                    <a:pt x="541" y="479"/>
                  </a:lnTo>
                  <a:lnTo>
                    <a:pt x="553" y="479"/>
                  </a:lnTo>
                  <a:lnTo>
                    <a:pt x="562" y="479"/>
                  </a:lnTo>
                  <a:lnTo>
                    <a:pt x="568" y="479"/>
                  </a:lnTo>
                  <a:lnTo>
                    <a:pt x="573" y="479"/>
                  </a:lnTo>
                  <a:lnTo>
                    <a:pt x="576" y="479"/>
                  </a:lnTo>
                  <a:lnTo>
                    <a:pt x="577" y="479"/>
                  </a:lnTo>
                  <a:lnTo>
                    <a:pt x="710" y="645"/>
                  </a:lnTo>
                  <a:lnTo>
                    <a:pt x="710" y="685"/>
                  </a:lnTo>
                  <a:lnTo>
                    <a:pt x="674" y="685"/>
                  </a:lnTo>
                  <a:close/>
                </a:path>
              </a:pathLst>
            </a:custGeom>
            <a:solidFill>
              <a:srgbClr val="3366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103" name="Freeform 76"/>
            <p:cNvSpPr>
              <a:spLocks/>
            </p:cNvSpPr>
            <p:nvPr/>
          </p:nvSpPr>
          <p:spPr bwMode="auto">
            <a:xfrm>
              <a:off x="1835" y="3458"/>
              <a:ext cx="97" cy="22"/>
            </a:xfrm>
            <a:custGeom>
              <a:avLst/>
              <a:gdLst>
                <a:gd name="T0" fmla="*/ 49 w 675"/>
                <a:gd name="T1" fmla="*/ 19 h 150"/>
                <a:gd name="T2" fmla="*/ 38 w 675"/>
                <a:gd name="T3" fmla="*/ 11 h 150"/>
                <a:gd name="T4" fmla="*/ 27 w 675"/>
                <a:gd name="T5" fmla="*/ 17 h 150"/>
                <a:gd name="T6" fmla="*/ 26 w 675"/>
                <a:gd name="T7" fmla="*/ 17 h 150"/>
                <a:gd name="T8" fmla="*/ 25 w 675"/>
                <a:gd name="T9" fmla="*/ 17 h 150"/>
                <a:gd name="T10" fmla="*/ 25 w 675"/>
                <a:gd name="T11" fmla="*/ 17 h 150"/>
                <a:gd name="T12" fmla="*/ 1 w 675"/>
                <a:gd name="T13" fmla="*/ 11 h 150"/>
                <a:gd name="T14" fmla="*/ 0 w 675"/>
                <a:gd name="T15" fmla="*/ 7 h 150"/>
                <a:gd name="T16" fmla="*/ 0 w 675"/>
                <a:gd name="T17" fmla="*/ 5 h 150"/>
                <a:gd name="T18" fmla="*/ 1 w 675"/>
                <a:gd name="T19" fmla="*/ 4 h 150"/>
                <a:gd name="T20" fmla="*/ 3 w 675"/>
                <a:gd name="T21" fmla="*/ 3 h 150"/>
                <a:gd name="T22" fmla="*/ 5 w 675"/>
                <a:gd name="T23" fmla="*/ 3 h 150"/>
                <a:gd name="T24" fmla="*/ 7 w 675"/>
                <a:gd name="T25" fmla="*/ 4 h 150"/>
                <a:gd name="T26" fmla="*/ 9 w 675"/>
                <a:gd name="T27" fmla="*/ 5 h 150"/>
                <a:gd name="T28" fmla="*/ 11 w 675"/>
                <a:gd name="T29" fmla="*/ 6 h 150"/>
                <a:gd name="T30" fmla="*/ 25 w 675"/>
                <a:gd name="T31" fmla="*/ 3 h 150"/>
                <a:gd name="T32" fmla="*/ 26 w 675"/>
                <a:gd name="T33" fmla="*/ 3 h 150"/>
                <a:gd name="T34" fmla="*/ 27 w 675"/>
                <a:gd name="T35" fmla="*/ 3 h 150"/>
                <a:gd name="T36" fmla="*/ 27 w 675"/>
                <a:gd name="T37" fmla="*/ 3 h 150"/>
                <a:gd name="T38" fmla="*/ 27 w 675"/>
                <a:gd name="T39" fmla="*/ 3 h 150"/>
                <a:gd name="T40" fmla="*/ 41 w 675"/>
                <a:gd name="T41" fmla="*/ 0 h 150"/>
                <a:gd name="T42" fmla="*/ 52 w 675"/>
                <a:gd name="T43" fmla="*/ 8 h 150"/>
                <a:gd name="T44" fmla="*/ 97 w 675"/>
                <a:gd name="T45" fmla="*/ 8 h 150"/>
                <a:gd name="T46" fmla="*/ 54 w 675"/>
                <a:gd name="T47" fmla="*/ 22 h 150"/>
                <a:gd name="T48" fmla="*/ 49 w 675"/>
                <a:gd name="T49" fmla="*/ 19 h 15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75"/>
                <a:gd name="T76" fmla="*/ 0 h 150"/>
                <a:gd name="T77" fmla="*/ 675 w 675"/>
                <a:gd name="T78" fmla="*/ 150 h 15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75" h="150">
                  <a:moveTo>
                    <a:pt x="342" y="132"/>
                  </a:moveTo>
                  <a:lnTo>
                    <a:pt x="266" y="75"/>
                  </a:lnTo>
                  <a:lnTo>
                    <a:pt x="190" y="114"/>
                  </a:lnTo>
                  <a:lnTo>
                    <a:pt x="180" y="114"/>
                  </a:lnTo>
                  <a:lnTo>
                    <a:pt x="175" y="114"/>
                  </a:lnTo>
                  <a:lnTo>
                    <a:pt x="174" y="114"/>
                  </a:lnTo>
                  <a:lnTo>
                    <a:pt x="6" y="75"/>
                  </a:lnTo>
                  <a:lnTo>
                    <a:pt x="0" y="50"/>
                  </a:lnTo>
                  <a:lnTo>
                    <a:pt x="2" y="35"/>
                  </a:lnTo>
                  <a:lnTo>
                    <a:pt x="9" y="25"/>
                  </a:lnTo>
                  <a:lnTo>
                    <a:pt x="20" y="22"/>
                  </a:lnTo>
                  <a:lnTo>
                    <a:pt x="33" y="22"/>
                  </a:lnTo>
                  <a:lnTo>
                    <a:pt x="48" y="27"/>
                  </a:lnTo>
                  <a:lnTo>
                    <a:pt x="64" y="32"/>
                  </a:lnTo>
                  <a:lnTo>
                    <a:pt x="80" y="41"/>
                  </a:lnTo>
                  <a:lnTo>
                    <a:pt x="174" y="21"/>
                  </a:lnTo>
                  <a:lnTo>
                    <a:pt x="182" y="21"/>
                  </a:lnTo>
                  <a:lnTo>
                    <a:pt x="188" y="21"/>
                  </a:lnTo>
                  <a:lnTo>
                    <a:pt x="189" y="21"/>
                  </a:lnTo>
                  <a:lnTo>
                    <a:pt x="190" y="21"/>
                  </a:lnTo>
                  <a:lnTo>
                    <a:pt x="284" y="0"/>
                  </a:lnTo>
                  <a:lnTo>
                    <a:pt x="360" y="57"/>
                  </a:lnTo>
                  <a:lnTo>
                    <a:pt x="675" y="57"/>
                  </a:lnTo>
                  <a:lnTo>
                    <a:pt x="378" y="150"/>
                  </a:lnTo>
                  <a:lnTo>
                    <a:pt x="342" y="132"/>
                  </a:lnTo>
                  <a:close/>
                </a:path>
              </a:pathLst>
            </a:custGeom>
            <a:solidFill>
              <a:srgbClr val="3366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104" name="Freeform 77"/>
            <p:cNvSpPr>
              <a:spLocks/>
            </p:cNvSpPr>
            <p:nvPr/>
          </p:nvSpPr>
          <p:spPr bwMode="auto">
            <a:xfrm>
              <a:off x="1748" y="3193"/>
              <a:ext cx="240" cy="256"/>
            </a:xfrm>
            <a:custGeom>
              <a:avLst/>
              <a:gdLst>
                <a:gd name="T0" fmla="*/ 64 w 1678"/>
                <a:gd name="T1" fmla="*/ 142 h 1791"/>
                <a:gd name="T2" fmla="*/ 65 w 1678"/>
                <a:gd name="T3" fmla="*/ 128 h 1791"/>
                <a:gd name="T4" fmla="*/ 56 w 1678"/>
                <a:gd name="T5" fmla="*/ 135 h 1791"/>
                <a:gd name="T6" fmla="*/ 48 w 1678"/>
                <a:gd name="T7" fmla="*/ 144 h 1791"/>
                <a:gd name="T8" fmla="*/ 40 w 1678"/>
                <a:gd name="T9" fmla="*/ 154 h 1791"/>
                <a:gd name="T10" fmla="*/ 29 w 1678"/>
                <a:gd name="T11" fmla="*/ 145 h 1791"/>
                <a:gd name="T12" fmla="*/ 45 w 1678"/>
                <a:gd name="T13" fmla="*/ 105 h 1791"/>
                <a:gd name="T14" fmla="*/ 19 w 1678"/>
                <a:gd name="T15" fmla="*/ 133 h 1791"/>
                <a:gd name="T16" fmla="*/ 19 w 1678"/>
                <a:gd name="T17" fmla="*/ 132 h 1791"/>
                <a:gd name="T18" fmla="*/ 19 w 1678"/>
                <a:gd name="T19" fmla="*/ 132 h 1791"/>
                <a:gd name="T20" fmla="*/ 37 w 1678"/>
                <a:gd name="T21" fmla="*/ 100 h 1791"/>
                <a:gd name="T22" fmla="*/ 37 w 1678"/>
                <a:gd name="T23" fmla="*/ 98 h 1791"/>
                <a:gd name="T24" fmla="*/ 37 w 1678"/>
                <a:gd name="T25" fmla="*/ 98 h 1791"/>
                <a:gd name="T26" fmla="*/ 16 w 1678"/>
                <a:gd name="T27" fmla="*/ 103 h 1791"/>
                <a:gd name="T28" fmla="*/ 18 w 1678"/>
                <a:gd name="T29" fmla="*/ 100 h 1791"/>
                <a:gd name="T30" fmla="*/ 18 w 1678"/>
                <a:gd name="T31" fmla="*/ 98 h 1791"/>
                <a:gd name="T32" fmla="*/ 19 w 1678"/>
                <a:gd name="T33" fmla="*/ 98 h 1791"/>
                <a:gd name="T34" fmla="*/ 36 w 1678"/>
                <a:gd name="T35" fmla="*/ 75 h 1791"/>
                <a:gd name="T36" fmla="*/ 55 w 1678"/>
                <a:gd name="T37" fmla="*/ 60 h 1791"/>
                <a:gd name="T38" fmla="*/ 74 w 1678"/>
                <a:gd name="T39" fmla="*/ 50 h 1791"/>
                <a:gd name="T40" fmla="*/ 93 w 1678"/>
                <a:gd name="T41" fmla="*/ 45 h 1791"/>
                <a:gd name="T42" fmla="*/ 149 w 1678"/>
                <a:gd name="T43" fmla="*/ 34 h 1791"/>
                <a:gd name="T44" fmla="*/ 161 w 1678"/>
                <a:gd name="T45" fmla="*/ 24 h 1791"/>
                <a:gd name="T46" fmla="*/ 173 w 1678"/>
                <a:gd name="T47" fmla="*/ 16 h 1791"/>
                <a:gd name="T48" fmla="*/ 185 w 1678"/>
                <a:gd name="T49" fmla="*/ 9 h 1791"/>
                <a:gd name="T50" fmla="*/ 197 w 1678"/>
                <a:gd name="T51" fmla="*/ 2 h 1791"/>
                <a:gd name="T52" fmla="*/ 200 w 1678"/>
                <a:gd name="T53" fmla="*/ 1 h 1791"/>
                <a:gd name="T54" fmla="*/ 202 w 1678"/>
                <a:gd name="T55" fmla="*/ 0 h 1791"/>
                <a:gd name="T56" fmla="*/ 203 w 1678"/>
                <a:gd name="T57" fmla="*/ 0 h 1791"/>
                <a:gd name="T58" fmla="*/ 240 w 1678"/>
                <a:gd name="T59" fmla="*/ 39 h 1791"/>
                <a:gd name="T60" fmla="*/ 200 w 1678"/>
                <a:gd name="T61" fmla="*/ 64 h 1791"/>
                <a:gd name="T62" fmla="*/ 196 w 1678"/>
                <a:gd name="T63" fmla="*/ 66 h 1791"/>
                <a:gd name="T64" fmla="*/ 193 w 1678"/>
                <a:gd name="T65" fmla="*/ 67 h 1791"/>
                <a:gd name="T66" fmla="*/ 189 w 1678"/>
                <a:gd name="T67" fmla="*/ 66 h 1791"/>
                <a:gd name="T68" fmla="*/ 187 w 1678"/>
                <a:gd name="T69" fmla="*/ 76 h 1791"/>
                <a:gd name="T70" fmla="*/ 186 w 1678"/>
                <a:gd name="T71" fmla="*/ 97 h 1791"/>
                <a:gd name="T72" fmla="*/ 179 w 1678"/>
                <a:gd name="T73" fmla="*/ 118 h 1791"/>
                <a:gd name="T74" fmla="*/ 168 w 1678"/>
                <a:gd name="T75" fmla="*/ 140 h 1791"/>
                <a:gd name="T76" fmla="*/ 139 w 1678"/>
                <a:gd name="T77" fmla="*/ 155 h 1791"/>
                <a:gd name="T78" fmla="*/ 137 w 1678"/>
                <a:gd name="T79" fmla="*/ 157 h 1791"/>
                <a:gd name="T80" fmla="*/ 136 w 1678"/>
                <a:gd name="T81" fmla="*/ 158 h 1791"/>
                <a:gd name="T82" fmla="*/ 136 w 1678"/>
                <a:gd name="T83" fmla="*/ 158 h 1791"/>
                <a:gd name="T84" fmla="*/ 106 w 1678"/>
                <a:gd name="T85" fmla="*/ 171 h 1791"/>
                <a:gd name="T86" fmla="*/ 111 w 1678"/>
                <a:gd name="T87" fmla="*/ 161 h 1791"/>
                <a:gd name="T88" fmla="*/ 115 w 1678"/>
                <a:gd name="T89" fmla="*/ 153 h 1791"/>
                <a:gd name="T90" fmla="*/ 119 w 1678"/>
                <a:gd name="T91" fmla="*/ 144 h 1791"/>
                <a:gd name="T92" fmla="*/ 110 w 1678"/>
                <a:gd name="T93" fmla="*/ 151 h 1791"/>
                <a:gd name="T94" fmla="*/ 82 w 1678"/>
                <a:gd name="T95" fmla="*/ 177 h 1791"/>
                <a:gd name="T96" fmla="*/ 53 w 1678"/>
                <a:gd name="T97" fmla="*/ 208 h 1791"/>
                <a:gd name="T98" fmla="*/ 23 w 1678"/>
                <a:gd name="T99" fmla="*/ 238 h 1791"/>
                <a:gd name="T100" fmla="*/ 0 w 1678"/>
                <a:gd name="T101" fmla="*/ 256 h 1791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678"/>
                <a:gd name="T154" fmla="*/ 0 h 1791"/>
                <a:gd name="T155" fmla="*/ 1678 w 1678"/>
                <a:gd name="T156" fmla="*/ 1791 h 1791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678" h="1791">
                  <a:moveTo>
                    <a:pt x="0" y="1791"/>
                  </a:moveTo>
                  <a:lnTo>
                    <a:pt x="447" y="996"/>
                  </a:lnTo>
                  <a:lnTo>
                    <a:pt x="483" y="884"/>
                  </a:lnTo>
                  <a:lnTo>
                    <a:pt x="454" y="896"/>
                  </a:lnTo>
                  <a:lnTo>
                    <a:pt x="425" y="917"/>
                  </a:lnTo>
                  <a:lnTo>
                    <a:pt x="394" y="942"/>
                  </a:lnTo>
                  <a:lnTo>
                    <a:pt x="365" y="975"/>
                  </a:lnTo>
                  <a:lnTo>
                    <a:pt x="335" y="1007"/>
                  </a:lnTo>
                  <a:lnTo>
                    <a:pt x="308" y="1041"/>
                  </a:lnTo>
                  <a:lnTo>
                    <a:pt x="282" y="1075"/>
                  </a:lnTo>
                  <a:lnTo>
                    <a:pt x="261" y="1106"/>
                  </a:lnTo>
                  <a:lnTo>
                    <a:pt x="203" y="1014"/>
                  </a:lnTo>
                  <a:lnTo>
                    <a:pt x="371" y="811"/>
                  </a:lnTo>
                  <a:lnTo>
                    <a:pt x="317" y="737"/>
                  </a:lnTo>
                  <a:lnTo>
                    <a:pt x="130" y="939"/>
                  </a:lnTo>
                  <a:lnTo>
                    <a:pt x="130" y="931"/>
                  </a:lnTo>
                  <a:lnTo>
                    <a:pt x="130" y="927"/>
                  </a:lnTo>
                  <a:lnTo>
                    <a:pt x="130" y="923"/>
                  </a:lnTo>
                  <a:lnTo>
                    <a:pt x="130" y="922"/>
                  </a:lnTo>
                  <a:lnTo>
                    <a:pt x="130" y="920"/>
                  </a:lnTo>
                  <a:lnTo>
                    <a:pt x="168" y="773"/>
                  </a:lnTo>
                  <a:lnTo>
                    <a:pt x="261" y="701"/>
                  </a:lnTo>
                  <a:lnTo>
                    <a:pt x="261" y="694"/>
                  </a:lnTo>
                  <a:lnTo>
                    <a:pt x="261" y="689"/>
                  </a:lnTo>
                  <a:lnTo>
                    <a:pt x="261" y="686"/>
                  </a:lnTo>
                  <a:lnTo>
                    <a:pt x="261" y="685"/>
                  </a:lnTo>
                  <a:lnTo>
                    <a:pt x="261" y="684"/>
                  </a:lnTo>
                  <a:lnTo>
                    <a:pt x="114" y="718"/>
                  </a:lnTo>
                  <a:lnTo>
                    <a:pt x="118" y="706"/>
                  </a:lnTo>
                  <a:lnTo>
                    <a:pt x="123" y="697"/>
                  </a:lnTo>
                  <a:lnTo>
                    <a:pt x="125" y="691"/>
                  </a:lnTo>
                  <a:lnTo>
                    <a:pt x="128" y="687"/>
                  </a:lnTo>
                  <a:lnTo>
                    <a:pt x="129" y="684"/>
                  </a:lnTo>
                  <a:lnTo>
                    <a:pt x="130" y="684"/>
                  </a:lnTo>
                  <a:lnTo>
                    <a:pt x="188" y="599"/>
                  </a:lnTo>
                  <a:lnTo>
                    <a:pt x="251" y="528"/>
                  </a:lnTo>
                  <a:lnTo>
                    <a:pt x="316" y="469"/>
                  </a:lnTo>
                  <a:lnTo>
                    <a:pt x="383" y="421"/>
                  </a:lnTo>
                  <a:lnTo>
                    <a:pt x="451" y="381"/>
                  </a:lnTo>
                  <a:lnTo>
                    <a:pt x="519" y="351"/>
                  </a:lnTo>
                  <a:lnTo>
                    <a:pt x="585" y="327"/>
                  </a:lnTo>
                  <a:lnTo>
                    <a:pt x="651" y="312"/>
                  </a:lnTo>
                  <a:lnTo>
                    <a:pt x="1043" y="312"/>
                  </a:lnTo>
                  <a:lnTo>
                    <a:pt x="1043" y="236"/>
                  </a:lnTo>
                  <a:lnTo>
                    <a:pt x="1084" y="202"/>
                  </a:lnTo>
                  <a:lnTo>
                    <a:pt x="1126" y="169"/>
                  </a:lnTo>
                  <a:lnTo>
                    <a:pt x="1167" y="139"/>
                  </a:lnTo>
                  <a:lnTo>
                    <a:pt x="1210" y="111"/>
                  </a:lnTo>
                  <a:lnTo>
                    <a:pt x="1251" y="84"/>
                  </a:lnTo>
                  <a:lnTo>
                    <a:pt x="1293" y="60"/>
                  </a:lnTo>
                  <a:lnTo>
                    <a:pt x="1334" y="37"/>
                  </a:lnTo>
                  <a:lnTo>
                    <a:pt x="1376" y="17"/>
                  </a:lnTo>
                  <a:lnTo>
                    <a:pt x="1389" y="10"/>
                  </a:lnTo>
                  <a:lnTo>
                    <a:pt x="1399" y="6"/>
                  </a:lnTo>
                  <a:lnTo>
                    <a:pt x="1406" y="2"/>
                  </a:lnTo>
                  <a:lnTo>
                    <a:pt x="1411" y="1"/>
                  </a:lnTo>
                  <a:lnTo>
                    <a:pt x="1416" y="0"/>
                  </a:lnTo>
                  <a:lnTo>
                    <a:pt x="1417" y="0"/>
                  </a:lnTo>
                  <a:lnTo>
                    <a:pt x="1585" y="70"/>
                  </a:lnTo>
                  <a:lnTo>
                    <a:pt x="1678" y="276"/>
                  </a:lnTo>
                  <a:lnTo>
                    <a:pt x="1417" y="442"/>
                  </a:lnTo>
                  <a:lnTo>
                    <a:pt x="1401" y="448"/>
                  </a:lnTo>
                  <a:lnTo>
                    <a:pt x="1387" y="453"/>
                  </a:lnTo>
                  <a:lnTo>
                    <a:pt x="1373" y="459"/>
                  </a:lnTo>
                  <a:lnTo>
                    <a:pt x="1360" y="463"/>
                  </a:lnTo>
                  <a:lnTo>
                    <a:pt x="1346" y="466"/>
                  </a:lnTo>
                  <a:lnTo>
                    <a:pt x="1333" y="466"/>
                  </a:lnTo>
                  <a:lnTo>
                    <a:pt x="1319" y="463"/>
                  </a:lnTo>
                  <a:lnTo>
                    <a:pt x="1307" y="459"/>
                  </a:lnTo>
                  <a:lnTo>
                    <a:pt x="1309" y="534"/>
                  </a:lnTo>
                  <a:lnTo>
                    <a:pt x="1307" y="608"/>
                  </a:lnTo>
                  <a:lnTo>
                    <a:pt x="1297" y="682"/>
                  </a:lnTo>
                  <a:lnTo>
                    <a:pt x="1280" y="755"/>
                  </a:lnTo>
                  <a:lnTo>
                    <a:pt x="1254" y="828"/>
                  </a:lnTo>
                  <a:lnTo>
                    <a:pt x="1219" y="901"/>
                  </a:lnTo>
                  <a:lnTo>
                    <a:pt x="1174" y="976"/>
                  </a:lnTo>
                  <a:lnTo>
                    <a:pt x="1119" y="1053"/>
                  </a:lnTo>
                  <a:lnTo>
                    <a:pt x="969" y="1086"/>
                  </a:lnTo>
                  <a:lnTo>
                    <a:pt x="962" y="1092"/>
                  </a:lnTo>
                  <a:lnTo>
                    <a:pt x="957" y="1097"/>
                  </a:lnTo>
                  <a:lnTo>
                    <a:pt x="954" y="1099"/>
                  </a:lnTo>
                  <a:lnTo>
                    <a:pt x="953" y="1103"/>
                  </a:lnTo>
                  <a:lnTo>
                    <a:pt x="951" y="1105"/>
                  </a:lnTo>
                  <a:lnTo>
                    <a:pt x="951" y="1106"/>
                  </a:lnTo>
                  <a:lnTo>
                    <a:pt x="726" y="1236"/>
                  </a:lnTo>
                  <a:lnTo>
                    <a:pt x="744" y="1196"/>
                  </a:lnTo>
                  <a:lnTo>
                    <a:pt x="761" y="1161"/>
                  </a:lnTo>
                  <a:lnTo>
                    <a:pt x="775" y="1128"/>
                  </a:lnTo>
                  <a:lnTo>
                    <a:pt x="790" y="1099"/>
                  </a:lnTo>
                  <a:lnTo>
                    <a:pt x="803" y="1069"/>
                  </a:lnTo>
                  <a:lnTo>
                    <a:pt x="818" y="1040"/>
                  </a:lnTo>
                  <a:lnTo>
                    <a:pt x="834" y="1009"/>
                  </a:lnTo>
                  <a:lnTo>
                    <a:pt x="854" y="977"/>
                  </a:lnTo>
                  <a:lnTo>
                    <a:pt x="766" y="1053"/>
                  </a:lnTo>
                  <a:lnTo>
                    <a:pt x="674" y="1142"/>
                  </a:lnTo>
                  <a:lnTo>
                    <a:pt x="576" y="1240"/>
                  </a:lnTo>
                  <a:lnTo>
                    <a:pt x="477" y="1345"/>
                  </a:lnTo>
                  <a:lnTo>
                    <a:pt x="372" y="1454"/>
                  </a:lnTo>
                  <a:lnTo>
                    <a:pt x="268" y="1563"/>
                  </a:lnTo>
                  <a:lnTo>
                    <a:pt x="162" y="1667"/>
                  </a:lnTo>
                  <a:lnTo>
                    <a:pt x="57" y="1769"/>
                  </a:lnTo>
                  <a:lnTo>
                    <a:pt x="0" y="1791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105" name="Freeform 78"/>
            <p:cNvSpPr>
              <a:spLocks/>
            </p:cNvSpPr>
            <p:nvPr/>
          </p:nvSpPr>
          <p:spPr bwMode="auto">
            <a:xfrm>
              <a:off x="1870" y="3430"/>
              <a:ext cx="89" cy="19"/>
            </a:xfrm>
            <a:custGeom>
              <a:avLst/>
              <a:gdLst>
                <a:gd name="T0" fmla="*/ 16 w 619"/>
                <a:gd name="T1" fmla="*/ 16 h 133"/>
                <a:gd name="T2" fmla="*/ 11 w 619"/>
                <a:gd name="T3" fmla="*/ 11 h 133"/>
                <a:gd name="T4" fmla="*/ 10 w 619"/>
                <a:gd name="T5" fmla="*/ 11 h 133"/>
                <a:gd name="T6" fmla="*/ 9 w 619"/>
                <a:gd name="T7" fmla="*/ 11 h 133"/>
                <a:gd name="T8" fmla="*/ 8 w 619"/>
                <a:gd name="T9" fmla="*/ 11 h 133"/>
                <a:gd name="T10" fmla="*/ 8 w 619"/>
                <a:gd name="T11" fmla="*/ 11 h 133"/>
                <a:gd name="T12" fmla="*/ 8 w 619"/>
                <a:gd name="T13" fmla="*/ 11 h 133"/>
                <a:gd name="T14" fmla="*/ 6 w 619"/>
                <a:gd name="T15" fmla="*/ 11 h 133"/>
                <a:gd name="T16" fmla="*/ 5 w 619"/>
                <a:gd name="T17" fmla="*/ 12 h 133"/>
                <a:gd name="T18" fmla="*/ 4 w 619"/>
                <a:gd name="T19" fmla="*/ 12 h 133"/>
                <a:gd name="T20" fmla="*/ 4 w 619"/>
                <a:gd name="T21" fmla="*/ 13 h 133"/>
                <a:gd name="T22" fmla="*/ 3 w 619"/>
                <a:gd name="T23" fmla="*/ 13 h 133"/>
                <a:gd name="T24" fmla="*/ 3 w 619"/>
                <a:gd name="T25" fmla="*/ 13 h 133"/>
                <a:gd name="T26" fmla="*/ 0 w 619"/>
                <a:gd name="T27" fmla="*/ 0 h 133"/>
                <a:gd name="T28" fmla="*/ 30 w 619"/>
                <a:gd name="T29" fmla="*/ 5 h 133"/>
                <a:gd name="T30" fmla="*/ 38 w 619"/>
                <a:gd name="T31" fmla="*/ 0 h 133"/>
                <a:gd name="T32" fmla="*/ 57 w 619"/>
                <a:gd name="T33" fmla="*/ 5 h 133"/>
                <a:gd name="T34" fmla="*/ 70 w 619"/>
                <a:gd name="T35" fmla="*/ 3 h 133"/>
                <a:gd name="T36" fmla="*/ 89 w 619"/>
                <a:gd name="T37" fmla="*/ 8 h 133"/>
                <a:gd name="T38" fmla="*/ 70 w 619"/>
                <a:gd name="T39" fmla="*/ 16 h 133"/>
                <a:gd name="T40" fmla="*/ 59 w 619"/>
                <a:gd name="T41" fmla="*/ 19 h 133"/>
                <a:gd name="T42" fmla="*/ 46 w 619"/>
                <a:gd name="T43" fmla="*/ 11 h 133"/>
                <a:gd name="T44" fmla="*/ 35 w 619"/>
                <a:gd name="T45" fmla="*/ 16 h 133"/>
                <a:gd name="T46" fmla="*/ 21 w 619"/>
                <a:gd name="T47" fmla="*/ 19 h 133"/>
                <a:gd name="T48" fmla="*/ 16 w 619"/>
                <a:gd name="T49" fmla="*/ 16 h 13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19"/>
                <a:gd name="T76" fmla="*/ 0 h 133"/>
                <a:gd name="T77" fmla="*/ 619 w 619"/>
                <a:gd name="T78" fmla="*/ 133 h 13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19" h="133">
                  <a:moveTo>
                    <a:pt x="112" y="111"/>
                  </a:moveTo>
                  <a:lnTo>
                    <a:pt x="75" y="75"/>
                  </a:lnTo>
                  <a:lnTo>
                    <a:pt x="67" y="75"/>
                  </a:lnTo>
                  <a:lnTo>
                    <a:pt x="63" y="75"/>
                  </a:lnTo>
                  <a:lnTo>
                    <a:pt x="58" y="75"/>
                  </a:lnTo>
                  <a:lnTo>
                    <a:pt x="57" y="75"/>
                  </a:lnTo>
                  <a:lnTo>
                    <a:pt x="55" y="75"/>
                  </a:lnTo>
                  <a:lnTo>
                    <a:pt x="43" y="80"/>
                  </a:lnTo>
                  <a:lnTo>
                    <a:pt x="35" y="84"/>
                  </a:lnTo>
                  <a:lnTo>
                    <a:pt x="28" y="86"/>
                  </a:lnTo>
                  <a:lnTo>
                    <a:pt x="25" y="90"/>
                  </a:lnTo>
                  <a:lnTo>
                    <a:pt x="21" y="91"/>
                  </a:lnTo>
                  <a:lnTo>
                    <a:pt x="21" y="92"/>
                  </a:lnTo>
                  <a:lnTo>
                    <a:pt x="0" y="0"/>
                  </a:lnTo>
                  <a:lnTo>
                    <a:pt x="208" y="38"/>
                  </a:lnTo>
                  <a:lnTo>
                    <a:pt x="265" y="0"/>
                  </a:lnTo>
                  <a:lnTo>
                    <a:pt x="394" y="38"/>
                  </a:lnTo>
                  <a:lnTo>
                    <a:pt x="487" y="22"/>
                  </a:lnTo>
                  <a:lnTo>
                    <a:pt x="619" y="57"/>
                  </a:lnTo>
                  <a:lnTo>
                    <a:pt x="487" y="111"/>
                  </a:lnTo>
                  <a:lnTo>
                    <a:pt x="410" y="133"/>
                  </a:lnTo>
                  <a:lnTo>
                    <a:pt x="319" y="75"/>
                  </a:lnTo>
                  <a:lnTo>
                    <a:pt x="243" y="111"/>
                  </a:lnTo>
                  <a:lnTo>
                    <a:pt x="149" y="133"/>
                  </a:lnTo>
                  <a:lnTo>
                    <a:pt x="112" y="111"/>
                  </a:lnTo>
                  <a:close/>
                </a:path>
              </a:pathLst>
            </a:custGeom>
            <a:solidFill>
              <a:srgbClr val="3366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106" name="Freeform 79"/>
            <p:cNvSpPr>
              <a:spLocks/>
            </p:cNvSpPr>
            <p:nvPr/>
          </p:nvSpPr>
          <p:spPr bwMode="auto">
            <a:xfrm>
              <a:off x="1650" y="3346"/>
              <a:ext cx="77" cy="81"/>
            </a:xfrm>
            <a:custGeom>
              <a:avLst/>
              <a:gdLst>
                <a:gd name="T0" fmla="*/ 64 w 537"/>
                <a:gd name="T1" fmla="*/ 78 h 572"/>
                <a:gd name="T2" fmla="*/ 53 w 537"/>
                <a:gd name="T3" fmla="*/ 60 h 572"/>
                <a:gd name="T4" fmla="*/ 37 w 537"/>
                <a:gd name="T5" fmla="*/ 52 h 572"/>
                <a:gd name="T6" fmla="*/ 35 w 537"/>
                <a:gd name="T7" fmla="*/ 42 h 572"/>
                <a:gd name="T8" fmla="*/ 33 w 537"/>
                <a:gd name="T9" fmla="*/ 41 h 572"/>
                <a:gd name="T10" fmla="*/ 33 w 537"/>
                <a:gd name="T11" fmla="*/ 40 h 572"/>
                <a:gd name="T12" fmla="*/ 32 w 537"/>
                <a:gd name="T13" fmla="*/ 40 h 572"/>
                <a:gd name="T14" fmla="*/ 32 w 537"/>
                <a:gd name="T15" fmla="*/ 40 h 572"/>
                <a:gd name="T16" fmla="*/ 32 w 537"/>
                <a:gd name="T17" fmla="*/ 39 h 572"/>
                <a:gd name="T18" fmla="*/ 0 w 537"/>
                <a:gd name="T19" fmla="*/ 16 h 572"/>
                <a:gd name="T20" fmla="*/ 8 w 537"/>
                <a:gd name="T21" fmla="*/ 0 h 572"/>
                <a:gd name="T22" fmla="*/ 13 w 537"/>
                <a:gd name="T23" fmla="*/ 13 h 572"/>
                <a:gd name="T24" fmla="*/ 40 w 537"/>
                <a:gd name="T25" fmla="*/ 29 h 572"/>
                <a:gd name="T26" fmla="*/ 43 w 537"/>
                <a:gd name="T27" fmla="*/ 37 h 572"/>
                <a:gd name="T28" fmla="*/ 45 w 537"/>
                <a:gd name="T29" fmla="*/ 44 h 572"/>
                <a:gd name="T30" fmla="*/ 67 w 537"/>
                <a:gd name="T31" fmla="*/ 57 h 572"/>
                <a:gd name="T32" fmla="*/ 77 w 537"/>
                <a:gd name="T33" fmla="*/ 70 h 572"/>
                <a:gd name="T34" fmla="*/ 69 w 537"/>
                <a:gd name="T35" fmla="*/ 81 h 572"/>
                <a:gd name="T36" fmla="*/ 64 w 537"/>
                <a:gd name="T37" fmla="*/ 78 h 57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37"/>
                <a:gd name="T58" fmla="*/ 0 h 572"/>
                <a:gd name="T59" fmla="*/ 537 w 537"/>
                <a:gd name="T60" fmla="*/ 572 h 57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37" h="572">
                  <a:moveTo>
                    <a:pt x="448" y="554"/>
                  </a:moveTo>
                  <a:lnTo>
                    <a:pt x="371" y="423"/>
                  </a:lnTo>
                  <a:lnTo>
                    <a:pt x="259" y="370"/>
                  </a:lnTo>
                  <a:lnTo>
                    <a:pt x="241" y="294"/>
                  </a:lnTo>
                  <a:lnTo>
                    <a:pt x="233" y="288"/>
                  </a:lnTo>
                  <a:lnTo>
                    <a:pt x="228" y="283"/>
                  </a:lnTo>
                  <a:lnTo>
                    <a:pt x="225" y="280"/>
                  </a:lnTo>
                  <a:lnTo>
                    <a:pt x="224" y="279"/>
                  </a:lnTo>
                  <a:lnTo>
                    <a:pt x="222" y="278"/>
                  </a:lnTo>
                  <a:lnTo>
                    <a:pt x="0" y="112"/>
                  </a:lnTo>
                  <a:lnTo>
                    <a:pt x="54" y="0"/>
                  </a:lnTo>
                  <a:lnTo>
                    <a:pt x="91" y="93"/>
                  </a:lnTo>
                  <a:lnTo>
                    <a:pt x="280" y="202"/>
                  </a:lnTo>
                  <a:lnTo>
                    <a:pt x="298" y="259"/>
                  </a:lnTo>
                  <a:lnTo>
                    <a:pt x="314" y="312"/>
                  </a:lnTo>
                  <a:lnTo>
                    <a:pt x="466" y="404"/>
                  </a:lnTo>
                  <a:lnTo>
                    <a:pt x="537" y="497"/>
                  </a:lnTo>
                  <a:lnTo>
                    <a:pt x="483" y="572"/>
                  </a:lnTo>
                  <a:lnTo>
                    <a:pt x="448" y="554"/>
                  </a:lnTo>
                  <a:close/>
                </a:path>
              </a:pathLst>
            </a:custGeom>
            <a:solidFill>
              <a:srgbClr val="3366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107" name="Freeform 80"/>
            <p:cNvSpPr>
              <a:spLocks/>
            </p:cNvSpPr>
            <p:nvPr/>
          </p:nvSpPr>
          <p:spPr bwMode="auto">
            <a:xfrm>
              <a:off x="1873" y="3258"/>
              <a:ext cx="155" cy="135"/>
            </a:xfrm>
            <a:custGeom>
              <a:avLst/>
              <a:gdLst>
                <a:gd name="T0" fmla="*/ 144 w 1081"/>
                <a:gd name="T1" fmla="*/ 129 h 944"/>
                <a:gd name="T2" fmla="*/ 150 w 1081"/>
                <a:gd name="T3" fmla="*/ 121 h 944"/>
                <a:gd name="T4" fmla="*/ 139 w 1081"/>
                <a:gd name="T5" fmla="*/ 111 h 944"/>
                <a:gd name="T6" fmla="*/ 88 w 1081"/>
                <a:gd name="T7" fmla="*/ 108 h 944"/>
                <a:gd name="T8" fmla="*/ 81 w 1081"/>
                <a:gd name="T9" fmla="*/ 109 h 944"/>
                <a:gd name="T10" fmla="*/ 74 w 1081"/>
                <a:gd name="T11" fmla="*/ 111 h 944"/>
                <a:gd name="T12" fmla="*/ 67 w 1081"/>
                <a:gd name="T13" fmla="*/ 113 h 944"/>
                <a:gd name="T14" fmla="*/ 60 w 1081"/>
                <a:gd name="T15" fmla="*/ 115 h 944"/>
                <a:gd name="T16" fmla="*/ 53 w 1081"/>
                <a:gd name="T17" fmla="*/ 116 h 944"/>
                <a:gd name="T18" fmla="*/ 46 w 1081"/>
                <a:gd name="T19" fmla="*/ 118 h 944"/>
                <a:gd name="T20" fmla="*/ 39 w 1081"/>
                <a:gd name="T21" fmla="*/ 119 h 944"/>
                <a:gd name="T22" fmla="*/ 32 w 1081"/>
                <a:gd name="T23" fmla="*/ 119 h 944"/>
                <a:gd name="T24" fmla="*/ 21 w 1081"/>
                <a:gd name="T25" fmla="*/ 124 h 944"/>
                <a:gd name="T26" fmla="*/ 0 w 1081"/>
                <a:gd name="T27" fmla="*/ 121 h 944"/>
                <a:gd name="T28" fmla="*/ 8 w 1081"/>
                <a:gd name="T29" fmla="*/ 108 h 944"/>
                <a:gd name="T30" fmla="*/ 29 w 1081"/>
                <a:gd name="T31" fmla="*/ 106 h 944"/>
                <a:gd name="T32" fmla="*/ 62 w 1081"/>
                <a:gd name="T33" fmla="*/ 77 h 944"/>
                <a:gd name="T34" fmla="*/ 75 w 1081"/>
                <a:gd name="T35" fmla="*/ 24 h 944"/>
                <a:gd name="T36" fmla="*/ 80 w 1081"/>
                <a:gd name="T37" fmla="*/ 11 h 944"/>
                <a:gd name="T38" fmla="*/ 87 w 1081"/>
                <a:gd name="T39" fmla="*/ 12 h 944"/>
                <a:gd name="T40" fmla="*/ 93 w 1081"/>
                <a:gd name="T41" fmla="*/ 13 h 944"/>
                <a:gd name="T42" fmla="*/ 99 w 1081"/>
                <a:gd name="T43" fmla="*/ 15 h 944"/>
                <a:gd name="T44" fmla="*/ 104 w 1081"/>
                <a:gd name="T45" fmla="*/ 17 h 944"/>
                <a:gd name="T46" fmla="*/ 109 w 1081"/>
                <a:gd name="T47" fmla="*/ 19 h 944"/>
                <a:gd name="T48" fmla="*/ 114 w 1081"/>
                <a:gd name="T49" fmla="*/ 20 h 944"/>
                <a:gd name="T50" fmla="*/ 120 w 1081"/>
                <a:gd name="T51" fmla="*/ 21 h 944"/>
                <a:gd name="T52" fmla="*/ 126 w 1081"/>
                <a:gd name="T53" fmla="*/ 21 h 944"/>
                <a:gd name="T54" fmla="*/ 139 w 1081"/>
                <a:gd name="T55" fmla="*/ 11 h 944"/>
                <a:gd name="T56" fmla="*/ 155 w 1081"/>
                <a:gd name="T57" fmla="*/ 5 h 944"/>
                <a:gd name="T58" fmla="*/ 155 w 1081"/>
                <a:gd name="T59" fmla="*/ 3 h 944"/>
                <a:gd name="T60" fmla="*/ 155 w 1081"/>
                <a:gd name="T61" fmla="*/ 2 h 944"/>
                <a:gd name="T62" fmla="*/ 155 w 1081"/>
                <a:gd name="T63" fmla="*/ 1 h 944"/>
                <a:gd name="T64" fmla="*/ 155 w 1081"/>
                <a:gd name="T65" fmla="*/ 1 h 944"/>
                <a:gd name="T66" fmla="*/ 155 w 1081"/>
                <a:gd name="T67" fmla="*/ 0 h 944"/>
                <a:gd name="T68" fmla="*/ 155 w 1081"/>
                <a:gd name="T69" fmla="*/ 135 h 944"/>
                <a:gd name="T70" fmla="*/ 153 w 1081"/>
                <a:gd name="T71" fmla="*/ 135 h 944"/>
                <a:gd name="T72" fmla="*/ 152 w 1081"/>
                <a:gd name="T73" fmla="*/ 135 h 944"/>
                <a:gd name="T74" fmla="*/ 151 w 1081"/>
                <a:gd name="T75" fmla="*/ 135 h 944"/>
                <a:gd name="T76" fmla="*/ 150 w 1081"/>
                <a:gd name="T77" fmla="*/ 135 h 944"/>
                <a:gd name="T78" fmla="*/ 150 w 1081"/>
                <a:gd name="T79" fmla="*/ 135 h 944"/>
                <a:gd name="T80" fmla="*/ 144 w 1081"/>
                <a:gd name="T81" fmla="*/ 129 h 94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081"/>
                <a:gd name="T124" fmla="*/ 0 h 944"/>
                <a:gd name="T125" fmla="*/ 1081 w 1081"/>
                <a:gd name="T126" fmla="*/ 944 h 94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081" h="944">
                  <a:moveTo>
                    <a:pt x="1006" y="905"/>
                  </a:moveTo>
                  <a:lnTo>
                    <a:pt x="1043" y="849"/>
                  </a:lnTo>
                  <a:lnTo>
                    <a:pt x="970" y="778"/>
                  </a:lnTo>
                  <a:lnTo>
                    <a:pt x="613" y="757"/>
                  </a:lnTo>
                  <a:lnTo>
                    <a:pt x="564" y="765"/>
                  </a:lnTo>
                  <a:lnTo>
                    <a:pt x="516" y="777"/>
                  </a:lnTo>
                  <a:lnTo>
                    <a:pt x="468" y="789"/>
                  </a:lnTo>
                  <a:lnTo>
                    <a:pt x="419" y="803"/>
                  </a:lnTo>
                  <a:lnTo>
                    <a:pt x="370" y="813"/>
                  </a:lnTo>
                  <a:lnTo>
                    <a:pt x="321" y="823"/>
                  </a:lnTo>
                  <a:lnTo>
                    <a:pt x="271" y="830"/>
                  </a:lnTo>
                  <a:lnTo>
                    <a:pt x="222" y="833"/>
                  </a:lnTo>
                  <a:lnTo>
                    <a:pt x="146" y="870"/>
                  </a:lnTo>
                  <a:lnTo>
                    <a:pt x="0" y="849"/>
                  </a:lnTo>
                  <a:lnTo>
                    <a:pt x="54" y="757"/>
                  </a:lnTo>
                  <a:lnTo>
                    <a:pt x="204" y="739"/>
                  </a:lnTo>
                  <a:lnTo>
                    <a:pt x="432" y="538"/>
                  </a:lnTo>
                  <a:lnTo>
                    <a:pt x="523" y="169"/>
                  </a:lnTo>
                  <a:lnTo>
                    <a:pt x="559" y="76"/>
                  </a:lnTo>
                  <a:lnTo>
                    <a:pt x="605" y="83"/>
                  </a:lnTo>
                  <a:lnTo>
                    <a:pt x="648" y="93"/>
                  </a:lnTo>
                  <a:lnTo>
                    <a:pt x="687" y="106"/>
                  </a:lnTo>
                  <a:lnTo>
                    <a:pt x="725" y="119"/>
                  </a:lnTo>
                  <a:lnTo>
                    <a:pt x="761" y="130"/>
                  </a:lnTo>
                  <a:lnTo>
                    <a:pt x="798" y="140"/>
                  </a:lnTo>
                  <a:lnTo>
                    <a:pt x="836" y="147"/>
                  </a:lnTo>
                  <a:lnTo>
                    <a:pt x="878" y="150"/>
                  </a:lnTo>
                  <a:lnTo>
                    <a:pt x="970" y="76"/>
                  </a:lnTo>
                  <a:lnTo>
                    <a:pt x="1081" y="38"/>
                  </a:lnTo>
                  <a:lnTo>
                    <a:pt x="1081" y="24"/>
                  </a:lnTo>
                  <a:lnTo>
                    <a:pt x="1081" y="15"/>
                  </a:lnTo>
                  <a:lnTo>
                    <a:pt x="1081" y="8"/>
                  </a:lnTo>
                  <a:lnTo>
                    <a:pt x="1081" y="4"/>
                  </a:lnTo>
                  <a:lnTo>
                    <a:pt x="1081" y="0"/>
                  </a:lnTo>
                  <a:lnTo>
                    <a:pt x="1081" y="944"/>
                  </a:lnTo>
                  <a:lnTo>
                    <a:pt x="1068" y="944"/>
                  </a:lnTo>
                  <a:lnTo>
                    <a:pt x="1059" y="944"/>
                  </a:lnTo>
                  <a:lnTo>
                    <a:pt x="1051" y="944"/>
                  </a:lnTo>
                  <a:lnTo>
                    <a:pt x="1048" y="944"/>
                  </a:lnTo>
                  <a:lnTo>
                    <a:pt x="1043" y="944"/>
                  </a:lnTo>
                  <a:lnTo>
                    <a:pt x="1006" y="90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108" name="Freeform 81"/>
            <p:cNvSpPr>
              <a:spLocks/>
            </p:cNvSpPr>
            <p:nvPr/>
          </p:nvSpPr>
          <p:spPr bwMode="auto">
            <a:xfrm>
              <a:off x="1679" y="3309"/>
              <a:ext cx="66" cy="74"/>
            </a:xfrm>
            <a:custGeom>
              <a:avLst/>
              <a:gdLst>
                <a:gd name="T0" fmla="*/ 55 w 466"/>
                <a:gd name="T1" fmla="*/ 71 h 518"/>
                <a:gd name="T2" fmla="*/ 24 w 466"/>
                <a:gd name="T3" fmla="*/ 40 h 518"/>
                <a:gd name="T4" fmla="*/ 21 w 466"/>
                <a:gd name="T5" fmla="*/ 31 h 518"/>
                <a:gd name="T6" fmla="*/ 0 w 466"/>
                <a:gd name="T7" fmla="*/ 5 h 518"/>
                <a:gd name="T8" fmla="*/ 1 w 466"/>
                <a:gd name="T9" fmla="*/ 3 h 518"/>
                <a:gd name="T10" fmla="*/ 1 w 466"/>
                <a:gd name="T11" fmla="*/ 2 h 518"/>
                <a:gd name="T12" fmla="*/ 2 w 466"/>
                <a:gd name="T13" fmla="*/ 1 h 518"/>
                <a:gd name="T14" fmla="*/ 2 w 466"/>
                <a:gd name="T15" fmla="*/ 1 h 518"/>
                <a:gd name="T16" fmla="*/ 3 w 466"/>
                <a:gd name="T17" fmla="*/ 0 h 518"/>
                <a:gd name="T18" fmla="*/ 3 w 466"/>
                <a:gd name="T19" fmla="*/ 0 h 518"/>
                <a:gd name="T20" fmla="*/ 32 w 466"/>
                <a:gd name="T21" fmla="*/ 21 h 518"/>
                <a:gd name="T22" fmla="*/ 35 w 466"/>
                <a:gd name="T23" fmla="*/ 31 h 518"/>
                <a:gd name="T24" fmla="*/ 66 w 466"/>
                <a:gd name="T25" fmla="*/ 74 h 518"/>
                <a:gd name="T26" fmla="*/ 61 w 466"/>
                <a:gd name="T27" fmla="*/ 74 h 518"/>
                <a:gd name="T28" fmla="*/ 55 w 466"/>
                <a:gd name="T29" fmla="*/ 71 h 51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66"/>
                <a:gd name="T46" fmla="*/ 0 h 518"/>
                <a:gd name="T47" fmla="*/ 466 w 466"/>
                <a:gd name="T48" fmla="*/ 518 h 51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66" h="518">
                  <a:moveTo>
                    <a:pt x="391" y="497"/>
                  </a:moveTo>
                  <a:lnTo>
                    <a:pt x="168" y="277"/>
                  </a:lnTo>
                  <a:lnTo>
                    <a:pt x="151" y="220"/>
                  </a:lnTo>
                  <a:lnTo>
                    <a:pt x="0" y="37"/>
                  </a:lnTo>
                  <a:lnTo>
                    <a:pt x="5" y="23"/>
                  </a:lnTo>
                  <a:lnTo>
                    <a:pt x="10" y="14"/>
                  </a:lnTo>
                  <a:lnTo>
                    <a:pt x="12" y="8"/>
                  </a:lnTo>
                  <a:lnTo>
                    <a:pt x="15" y="4"/>
                  </a:lnTo>
                  <a:lnTo>
                    <a:pt x="18" y="0"/>
                  </a:lnTo>
                  <a:lnTo>
                    <a:pt x="19" y="0"/>
                  </a:lnTo>
                  <a:lnTo>
                    <a:pt x="223" y="150"/>
                  </a:lnTo>
                  <a:lnTo>
                    <a:pt x="245" y="220"/>
                  </a:lnTo>
                  <a:lnTo>
                    <a:pt x="466" y="518"/>
                  </a:lnTo>
                  <a:lnTo>
                    <a:pt x="430" y="518"/>
                  </a:lnTo>
                  <a:lnTo>
                    <a:pt x="391" y="497"/>
                  </a:lnTo>
                  <a:close/>
                </a:path>
              </a:pathLst>
            </a:custGeom>
            <a:solidFill>
              <a:srgbClr val="3366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109" name="Freeform 82"/>
            <p:cNvSpPr>
              <a:spLocks/>
            </p:cNvSpPr>
            <p:nvPr/>
          </p:nvSpPr>
          <p:spPr bwMode="auto">
            <a:xfrm>
              <a:off x="1951" y="3296"/>
              <a:ext cx="23" cy="60"/>
            </a:xfrm>
            <a:custGeom>
              <a:avLst/>
              <a:gdLst>
                <a:gd name="T0" fmla="*/ 0 w 163"/>
                <a:gd name="T1" fmla="*/ 60 h 421"/>
                <a:gd name="T2" fmla="*/ 0 w 163"/>
                <a:gd name="T3" fmla="*/ 60 h 421"/>
                <a:gd name="T4" fmla="*/ 3 w 163"/>
                <a:gd name="T5" fmla="*/ 52 h 421"/>
                <a:gd name="T6" fmla="*/ 6 w 163"/>
                <a:gd name="T7" fmla="*/ 45 h 421"/>
                <a:gd name="T8" fmla="*/ 8 w 163"/>
                <a:gd name="T9" fmla="*/ 38 h 421"/>
                <a:gd name="T10" fmla="*/ 11 w 163"/>
                <a:gd name="T11" fmla="*/ 31 h 421"/>
                <a:gd name="T12" fmla="*/ 13 w 163"/>
                <a:gd name="T13" fmla="*/ 25 h 421"/>
                <a:gd name="T14" fmla="*/ 14 w 163"/>
                <a:gd name="T15" fmla="*/ 18 h 421"/>
                <a:gd name="T16" fmla="*/ 15 w 163"/>
                <a:gd name="T17" fmla="*/ 12 h 421"/>
                <a:gd name="T18" fmla="*/ 16 w 163"/>
                <a:gd name="T19" fmla="*/ 5 h 421"/>
                <a:gd name="T20" fmla="*/ 17 w 163"/>
                <a:gd name="T21" fmla="*/ 3 h 421"/>
                <a:gd name="T22" fmla="*/ 18 w 163"/>
                <a:gd name="T23" fmla="*/ 2 h 421"/>
                <a:gd name="T24" fmla="*/ 19 w 163"/>
                <a:gd name="T25" fmla="*/ 1 h 421"/>
                <a:gd name="T26" fmla="*/ 20 w 163"/>
                <a:gd name="T27" fmla="*/ 0 h 421"/>
                <a:gd name="T28" fmla="*/ 20 w 163"/>
                <a:gd name="T29" fmla="*/ 0 h 421"/>
                <a:gd name="T30" fmla="*/ 21 w 163"/>
                <a:gd name="T31" fmla="*/ 0 h 421"/>
                <a:gd name="T32" fmla="*/ 22 w 163"/>
                <a:gd name="T33" fmla="*/ 7 h 421"/>
                <a:gd name="T34" fmla="*/ 23 w 163"/>
                <a:gd name="T35" fmla="*/ 15 h 421"/>
                <a:gd name="T36" fmla="*/ 23 w 163"/>
                <a:gd name="T37" fmla="*/ 22 h 421"/>
                <a:gd name="T38" fmla="*/ 22 w 163"/>
                <a:gd name="T39" fmla="*/ 30 h 421"/>
                <a:gd name="T40" fmla="*/ 20 w 163"/>
                <a:gd name="T41" fmla="*/ 36 h 421"/>
                <a:gd name="T42" fmla="*/ 17 w 163"/>
                <a:gd name="T43" fmla="*/ 44 h 421"/>
                <a:gd name="T44" fmla="*/ 13 w 163"/>
                <a:gd name="T45" fmla="*/ 51 h 421"/>
                <a:gd name="T46" fmla="*/ 8 w 163"/>
                <a:gd name="T47" fmla="*/ 58 h 421"/>
                <a:gd name="T48" fmla="*/ 0 w 163"/>
                <a:gd name="T49" fmla="*/ 60 h 42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63"/>
                <a:gd name="T76" fmla="*/ 0 h 421"/>
                <a:gd name="T77" fmla="*/ 163 w 163"/>
                <a:gd name="T78" fmla="*/ 421 h 42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63" h="421">
                  <a:moveTo>
                    <a:pt x="0" y="421"/>
                  </a:moveTo>
                  <a:lnTo>
                    <a:pt x="0" y="421"/>
                  </a:lnTo>
                  <a:lnTo>
                    <a:pt x="20" y="367"/>
                  </a:lnTo>
                  <a:lnTo>
                    <a:pt x="40" y="317"/>
                  </a:lnTo>
                  <a:lnTo>
                    <a:pt x="58" y="268"/>
                  </a:lnTo>
                  <a:lnTo>
                    <a:pt x="76" y="221"/>
                  </a:lnTo>
                  <a:lnTo>
                    <a:pt x="90" y="175"/>
                  </a:lnTo>
                  <a:lnTo>
                    <a:pt x="101" y="129"/>
                  </a:lnTo>
                  <a:lnTo>
                    <a:pt x="108" y="81"/>
                  </a:lnTo>
                  <a:lnTo>
                    <a:pt x="111" y="33"/>
                  </a:lnTo>
                  <a:lnTo>
                    <a:pt x="121" y="21"/>
                  </a:lnTo>
                  <a:lnTo>
                    <a:pt x="130" y="13"/>
                  </a:lnTo>
                  <a:lnTo>
                    <a:pt x="137" y="6"/>
                  </a:lnTo>
                  <a:lnTo>
                    <a:pt x="141" y="3"/>
                  </a:lnTo>
                  <a:lnTo>
                    <a:pt x="145" y="0"/>
                  </a:lnTo>
                  <a:lnTo>
                    <a:pt x="146" y="0"/>
                  </a:lnTo>
                  <a:lnTo>
                    <a:pt x="156" y="52"/>
                  </a:lnTo>
                  <a:lnTo>
                    <a:pt x="163" y="104"/>
                  </a:lnTo>
                  <a:lnTo>
                    <a:pt x="163" y="156"/>
                  </a:lnTo>
                  <a:lnTo>
                    <a:pt x="156" y="207"/>
                  </a:lnTo>
                  <a:lnTo>
                    <a:pt x="141" y="256"/>
                  </a:lnTo>
                  <a:lnTo>
                    <a:pt x="121" y="306"/>
                  </a:lnTo>
                  <a:lnTo>
                    <a:pt x="92" y="355"/>
                  </a:lnTo>
                  <a:lnTo>
                    <a:pt x="56" y="404"/>
                  </a:lnTo>
                  <a:lnTo>
                    <a:pt x="0" y="4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110" name="Freeform 83"/>
            <p:cNvSpPr>
              <a:spLocks/>
            </p:cNvSpPr>
            <p:nvPr/>
          </p:nvSpPr>
          <p:spPr bwMode="auto">
            <a:xfrm>
              <a:off x="1977" y="3300"/>
              <a:ext cx="19" cy="38"/>
            </a:xfrm>
            <a:custGeom>
              <a:avLst/>
              <a:gdLst>
                <a:gd name="T0" fmla="*/ 0 w 131"/>
                <a:gd name="T1" fmla="*/ 38 h 260"/>
                <a:gd name="T2" fmla="*/ 5 w 131"/>
                <a:gd name="T3" fmla="*/ 0 h 260"/>
                <a:gd name="T4" fmla="*/ 19 w 131"/>
                <a:gd name="T5" fmla="*/ 6 h 260"/>
                <a:gd name="T6" fmla="*/ 8 w 131"/>
                <a:gd name="T7" fmla="*/ 38 h 260"/>
                <a:gd name="T8" fmla="*/ 0 w 131"/>
                <a:gd name="T9" fmla="*/ 38 h 2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1"/>
                <a:gd name="T16" fmla="*/ 0 h 260"/>
                <a:gd name="T17" fmla="*/ 131 w 131"/>
                <a:gd name="T18" fmla="*/ 260 h 2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1" h="260">
                  <a:moveTo>
                    <a:pt x="0" y="260"/>
                  </a:moveTo>
                  <a:lnTo>
                    <a:pt x="37" y="0"/>
                  </a:lnTo>
                  <a:lnTo>
                    <a:pt x="131" y="40"/>
                  </a:lnTo>
                  <a:lnTo>
                    <a:pt x="54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111" name="Freeform 84"/>
            <p:cNvSpPr>
              <a:spLocks/>
            </p:cNvSpPr>
            <p:nvPr/>
          </p:nvSpPr>
          <p:spPr bwMode="auto">
            <a:xfrm>
              <a:off x="1692" y="3274"/>
              <a:ext cx="49" cy="53"/>
            </a:xfrm>
            <a:custGeom>
              <a:avLst/>
              <a:gdLst>
                <a:gd name="T0" fmla="*/ 41 w 337"/>
                <a:gd name="T1" fmla="*/ 53 h 371"/>
                <a:gd name="T2" fmla="*/ 27 w 337"/>
                <a:gd name="T3" fmla="*/ 42 h 371"/>
                <a:gd name="T4" fmla="*/ 22 w 337"/>
                <a:gd name="T5" fmla="*/ 24 h 371"/>
                <a:gd name="T6" fmla="*/ 0 w 337"/>
                <a:gd name="T7" fmla="*/ 17 h 371"/>
                <a:gd name="T8" fmla="*/ 2 w 337"/>
                <a:gd name="T9" fmla="*/ 0 h 371"/>
                <a:gd name="T10" fmla="*/ 4 w 337"/>
                <a:gd name="T11" fmla="*/ 0 h 371"/>
                <a:gd name="T12" fmla="*/ 6 w 337"/>
                <a:gd name="T13" fmla="*/ 0 h 371"/>
                <a:gd name="T14" fmla="*/ 7 w 337"/>
                <a:gd name="T15" fmla="*/ 0 h 371"/>
                <a:gd name="T16" fmla="*/ 8 w 337"/>
                <a:gd name="T17" fmla="*/ 0 h 371"/>
                <a:gd name="T18" fmla="*/ 8 w 337"/>
                <a:gd name="T19" fmla="*/ 0 h 371"/>
                <a:gd name="T20" fmla="*/ 8 w 337"/>
                <a:gd name="T21" fmla="*/ 0 h 371"/>
                <a:gd name="T22" fmla="*/ 16 w 337"/>
                <a:gd name="T23" fmla="*/ 14 h 371"/>
                <a:gd name="T24" fmla="*/ 33 w 337"/>
                <a:gd name="T25" fmla="*/ 19 h 371"/>
                <a:gd name="T26" fmla="*/ 35 w 337"/>
                <a:gd name="T27" fmla="*/ 32 h 371"/>
                <a:gd name="T28" fmla="*/ 49 w 337"/>
                <a:gd name="T29" fmla="*/ 48 h 371"/>
                <a:gd name="T30" fmla="*/ 49 w 337"/>
                <a:gd name="T31" fmla="*/ 49 h 371"/>
                <a:gd name="T32" fmla="*/ 49 w 337"/>
                <a:gd name="T33" fmla="*/ 50 h 371"/>
                <a:gd name="T34" fmla="*/ 49 w 337"/>
                <a:gd name="T35" fmla="*/ 50 h 371"/>
                <a:gd name="T36" fmla="*/ 49 w 337"/>
                <a:gd name="T37" fmla="*/ 50 h 371"/>
                <a:gd name="T38" fmla="*/ 41 w 337"/>
                <a:gd name="T39" fmla="*/ 53 h 37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37"/>
                <a:gd name="T61" fmla="*/ 0 h 371"/>
                <a:gd name="T62" fmla="*/ 337 w 337"/>
                <a:gd name="T63" fmla="*/ 371 h 37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37" h="371">
                  <a:moveTo>
                    <a:pt x="279" y="371"/>
                  </a:moveTo>
                  <a:lnTo>
                    <a:pt x="185" y="295"/>
                  </a:lnTo>
                  <a:lnTo>
                    <a:pt x="150" y="169"/>
                  </a:lnTo>
                  <a:lnTo>
                    <a:pt x="0" y="116"/>
                  </a:lnTo>
                  <a:lnTo>
                    <a:pt x="17" y="0"/>
                  </a:lnTo>
                  <a:lnTo>
                    <a:pt x="29" y="0"/>
                  </a:lnTo>
                  <a:lnTo>
                    <a:pt x="39" y="0"/>
                  </a:lnTo>
                  <a:lnTo>
                    <a:pt x="46" y="0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57" y="0"/>
                  </a:lnTo>
                  <a:lnTo>
                    <a:pt x="112" y="95"/>
                  </a:lnTo>
                  <a:lnTo>
                    <a:pt x="225" y="133"/>
                  </a:lnTo>
                  <a:lnTo>
                    <a:pt x="239" y="226"/>
                  </a:lnTo>
                  <a:lnTo>
                    <a:pt x="337" y="335"/>
                  </a:lnTo>
                  <a:lnTo>
                    <a:pt x="337" y="344"/>
                  </a:lnTo>
                  <a:lnTo>
                    <a:pt x="337" y="350"/>
                  </a:lnTo>
                  <a:lnTo>
                    <a:pt x="337" y="351"/>
                  </a:lnTo>
                  <a:lnTo>
                    <a:pt x="337" y="352"/>
                  </a:lnTo>
                  <a:lnTo>
                    <a:pt x="279" y="371"/>
                  </a:lnTo>
                  <a:close/>
                </a:path>
              </a:pathLst>
            </a:custGeom>
            <a:solidFill>
              <a:srgbClr val="3366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112" name="Freeform 85"/>
            <p:cNvSpPr>
              <a:spLocks/>
            </p:cNvSpPr>
            <p:nvPr/>
          </p:nvSpPr>
          <p:spPr bwMode="auto">
            <a:xfrm>
              <a:off x="1618" y="3140"/>
              <a:ext cx="375" cy="145"/>
            </a:xfrm>
            <a:custGeom>
              <a:avLst/>
              <a:gdLst>
                <a:gd name="T0" fmla="*/ 0 w 2625"/>
                <a:gd name="T1" fmla="*/ 145 h 1015"/>
                <a:gd name="T2" fmla="*/ 2 w 2625"/>
                <a:gd name="T3" fmla="*/ 37 h 1015"/>
                <a:gd name="T4" fmla="*/ 21 w 2625"/>
                <a:gd name="T5" fmla="*/ 11 h 1015"/>
                <a:gd name="T6" fmla="*/ 37 w 2625"/>
                <a:gd name="T7" fmla="*/ 3 h 1015"/>
                <a:gd name="T8" fmla="*/ 56 w 2625"/>
                <a:gd name="T9" fmla="*/ 3 h 1015"/>
                <a:gd name="T10" fmla="*/ 96 w 2625"/>
                <a:gd name="T11" fmla="*/ 5 h 1015"/>
                <a:gd name="T12" fmla="*/ 375 w 2625"/>
                <a:gd name="T13" fmla="*/ 0 h 1015"/>
                <a:gd name="T14" fmla="*/ 373 w 2625"/>
                <a:gd name="T15" fmla="*/ 8 h 1015"/>
                <a:gd name="T16" fmla="*/ 351 w 2625"/>
                <a:gd name="T17" fmla="*/ 5 h 1015"/>
                <a:gd name="T18" fmla="*/ 346 w 2625"/>
                <a:gd name="T19" fmla="*/ 21 h 1015"/>
                <a:gd name="T20" fmla="*/ 327 w 2625"/>
                <a:gd name="T21" fmla="*/ 34 h 1015"/>
                <a:gd name="T22" fmla="*/ 325 w 2625"/>
                <a:gd name="T23" fmla="*/ 35 h 1015"/>
                <a:gd name="T24" fmla="*/ 323 w 2625"/>
                <a:gd name="T25" fmla="*/ 36 h 1015"/>
                <a:gd name="T26" fmla="*/ 322 w 2625"/>
                <a:gd name="T27" fmla="*/ 37 h 1015"/>
                <a:gd name="T28" fmla="*/ 321 w 2625"/>
                <a:gd name="T29" fmla="*/ 39 h 1015"/>
                <a:gd name="T30" fmla="*/ 320 w 2625"/>
                <a:gd name="T31" fmla="*/ 40 h 1015"/>
                <a:gd name="T32" fmla="*/ 320 w 2625"/>
                <a:gd name="T33" fmla="*/ 41 h 1015"/>
                <a:gd name="T34" fmla="*/ 320 w 2625"/>
                <a:gd name="T35" fmla="*/ 43 h 1015"/>
                <a:gd name="T36" fmla="*/ 322 w 2625"/>
                <a:gd name="T37" fmla="*/ 45 h 1015"/>
                <a:gd name="T38" fmla="*/ 303 w 2625"/>
                <a:gd name="T39" fmla="*/ 55 h 1015"/>
                <a:gd name="T40" fmla="*/ 274 w 2625"/>
                <a:gd name="T41" fmla="*/ 77 h 1015"/>
                <a:gd name="T42" fmla="*/ 273 w 2625"/>
                <a:gd name="T43" fmla="*/ 77 h 1015"/>
                <a:gd name="T44" fmla="*/ 272 w 2625"/>
                <a:gd name="T45" fmla="*/ 77 h 1015"/>
                <a:gd name="T46" fmla="*/ 272 w 2625"/>
                <a:gd name="T47" fmla="*/ 77 h 1015"/>
                <a:gd name="T48" fmla="*/ 272 w 2625"/>
                <a:gd name="T49" fmla="*/ 77 h 1015"/>
                <a:gd name="T50" fmla="*/ 271 w 2625"/>
                <a:gd name="T51" fmla="*/ 77 h 1015"/>
                <a:gd name="T52" fmla="*/ 210 w 2625"/>
                <a:gd name="T53" fmla="*/ 87 h 1015"/>
                <a:gd name="T54" fmla="*/ 189 w 2625"/>
                <a:gd name="T55" fmla="*/ 95 h 1015"/>
                <a:gd name="T56" fmla="*/ 176 w 2625"/>
                <a:gd name="T57" fmla="*/ 100 h 1015"/>
                <a:gd name="T58" fmla="*/ 144 w 2625"/>
                <a:gd name="T59" fmla="*/ 124 h 1015"/>
                <a:gd name="T60" fmla="*/ 120 w 2625"/>
                <a:gd name="T61" fmla="*/ 110 h 1015"/>
                <a:gd name="T62" fmla="*/ 120 w 2625"/>
                <a:gd name="T63" fmla="*/ 109 h 1015"/>
                <a:gd name="T64" fmla="*/ 120 w 2625"/>
                <a:gd name="T65" fmla="*/ 107 h 1015"/>
                <a:gd name="T66" fmla="*/ 120 w 2625"/>
                <a:gd name="T67" fmla="*/ 106 h 1015"/>
                <a:gd name="T68" fmla="*/ 120 w 2625"/>
                <a:gd name="T69" fmla="*/ 106 h 1015"/>
                <a:gd name="T70" fmla="*/ 120 w 2625"/>
                <a:gd name="T71" fmla="*/ 105 h 1015"/>
                <a:gd name="T72" fmla="*/ 119 w 2625"/>
                <a:gd name="T73" fmla="*/ 104 h 1015"/>
                <a:gd name="T74" fmla="*/ 118 w 2625"/>
                <a:gd name="T75" fmla="*/ 102 h 1015"/>
                <a:gd name="T76" fmla="*/ 117 w 2625"/>
                <a:gd name="T77" fmla="*/ 101 h 1015"/>
                <a:gd name="T78" fmla="*/ 117 w 2625"/>
                <a:gd name="T79" fmla="*/ 101 h 1015"/>
                <a:gd name="T80" fmla="*/ 117 w 2625"/>
                <a:gd name="T81" fmla="*/ 100 h 1015"/>
                <a:gd name="T82" fmla="*/ 85 w 2625"/>
                <a:gd name="T83" fmla="*/ 90 h 1015"/>
                <a:gd name="T84" fmla="*/ 75 w 2625"/>
                <a:gd name="T85" fmla="*/ 95 h 1015"/>
                <a:gd name="T86" fmla="*/ 61 w 2625"/>
                <a:gd name="T87" fmla="*/ 108 h 1015"/>
                <a:gd name="T88" fmla="*/ 48 w 2625"/>
                <a:gd name="T89" fmla="*/ 110 h 1015"/>
                <a:gd name="T90" fmla="*/ 37 w 2625"/>
                <a:gd name="T91" fmla="*/ 121 h 1015"/>
                <a:gd name="T92" fmla="*/ 5 w 2625"/>
                <a:gd name="T93" fmla="*/ 145 h 1015"/>
                <a:gd name="T94" fmla="*/ 0 w 2625"/>
                <a:gd name="T95" fmla="*/ 145 h 101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625"/>
                <a:gd name="T145" fmla="*/ 0 h 1015"/>
                <a:gd name="T146" fmla="*/ 2625 w 2625"/>
                <a:gd name="T147" fmla="*/ 1015 h 101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625" h="1015">
                  <a:moveTo>
                    <a:pt x="0" y="1015"/>
                  </a:moveTo>
                  <a:lnTo>
                    <a:pt x="16" y="260"/>
                  </a:lnTo>
                  <a:lnTo>
                    <a:pt x="149" y="75"/>
                  </a:lnTo>
                  <a:lnTo>
                    <a:pt x="260" y="19"/>
                  </a:lnTo>
                  <a:lnTo>
                    <a:pt x="392" y="19"/>
                  </a:lnTo>
                  <a:lnTo>
                    <a:pt x="672" y="37"/>
                  </a:lnTo>
                  <a:lnTo>
                    <a:pt x="2625" y="0"/>
                  </a:lnTo>
                  <a:lnTo>
                    <a:pt x="2609" y="54"/>
                  </a:lnTo>
                  <a:lnTo>
                    <a:pt x="2457" y="37"/>
                  </a:lnTo>
                  <a:lnTo>
                    <a:pt x="2423" y="148"/>
                  </a:lnTo>
                  <a:lnTo>
                    <a:pt x="2289" y="238"/>
                  </a:lnTo>
                  <a:lnTo>
                    <a:pt x="2276" y="245"/>
                  </a:lnTo>
                  <a:lnTo>
                    <a:pt x="2264" y="253"/>
                  </a:lnTo>
                  <a:lnTo>
                    <a:pt x="2252" y="261"/>
                  </a:lnTo>
                  <a:lnTo>
                    <a:pt x="2245" y="270"/>
                  </a:lnTo>
                  <a:lnTo>
                    <a:pt x="2239" y="279"/>
                  </a:lnTo>
                  <a:lnTo>
                    <a:pt x="2239" y="289"/>
                  </a:lnTo>
                  <a:lnTo>
                    <a:pt x="2242" y="300"/>
                  </a:lnTo>
                  <a:lnTo>
                    <a:pt x="2254" y="313"/>
                  </a:lnTo>
                  <a:lnTo>
                    <a:pt x="2122" y="385"/>
                  </a:lnTo>
                  <a:lnTo>
                    <a:pt x="1919" y="537"/>
                  </a:lnTo>
                  <a:lnTo>
                    <a:pt x="1911" y="537"/>
                  </a:lnTo>
                  <a:lnTo>
                    <a:pt x="1906" y="537"/>
                  </a:lnTo>
                  <a:lnTo>
                    <a:pt x="1902" y="537"/>
                  </a:lnTo>
                  <a:lnTo>
                    <a:pt x="1901" y="537"/>
                  </a:lnTo>
                  <a:lnTo>
                    <a:pt x="1898" y="537"/>
                  </a:lnTo>
                  <a:lnTo>
                    <a:pt x="1470" y="607"/>
                  </a:lnTo>
                  <a:lnTo>
                    <a:pt x="1321" y="663"/>
                  </a:lnTo>
                  <a:lnTo>
                    <a:pt x="1230" y="702"/>
                  </a:lnTo>
                  <a:lnTo>
                    <a:pt x="1005" y="867"/>
                  </a:lnTo>
                  <a:lnTo>
                    <a:pt x="838" y="773"/>
                  </a:lnTo>
                  <a:lnTo>
                    <a:pt x="838" y="761"/>
                  </a:lnTo>
                  <a:lnTo>
                    <a:pt x="838" y="752"/>
                  </a:lnTo>
                  <a:lnTo>
                    <a:pt x="838" y="745"/>
                  </a:lnTo>
                  <a:lnTo>
                    <a:pt x="838" y="742"/>
                  </a:lnTo>
                  <a:lnTo>
                    <a:pt x="838" y="737"/>
                  </a:lnTo>
                  <a:lnTo>
                    <a:pt x="830" y="725"/>
                  </a:lnTo>
                  <a:lnTo>
                    <a:pt x="825" y="716"/>
                  </a:lnTo>
                  <a:lnTo>
                    <a:pt x="822" y="710"/>
                  </a:lnTo>
                  <a:lnTo>
                    <a:pt x="821" y="706"/>
                  </a:lnTo>
                  <a:lnTo>
                    <a:pt x="819" y="702"/>
                  </a:lnTo>
                  <a:lnTo>
                    <a:pt x="595" y="627"/>
                  </a:lnTo>
                  <a:lnTo>
                    <a:pt x="522" y="663"/>
                  </a:lnTo>
                  <a:lnTo>
                    <a:pt x="428" y="756"/>
                  </a:lnTo>
                  <a:lnTo>
                    <a:pt x="336" y="773"/>
                  </a:lnTo>
                  <a:lnTo>
                    <a:pt x="260" y="849"/>
                  </a:lnTo>
                  <a:lnTo>
                    <a:pt x="37" y="1015"/>
                  </a:lnTo>
                  <a:lnTo>
                    <a:pt x="0" y="101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113" name="Freeform 86"/>
            <p:cNvSpPr>
              <a:spLocks/>
            </p:cNvSpPr>
            <p:nvPr/>
          </p:nvSpPr>
          <p:spPr bwMode="auto">
            <a:xfrm>
              <a:off x="1972" y="3243"/>
              <a:ext cx="19" cy="18"/>
            </a:xfrm>
            <a:custGeom>
              <a:avLst/>
              <a:gdLst>
                <a:gd name="T0" fmla="*/ 5 w 132"/>
                <a:gd name="T1" fmla="*/ 15 h 129"/>
                <a:gd name="T2" fmla="*/ 0 w 132"/>
                <a:gd name="T3" fmla="*/ 5 h 129"/>
                <a:gd name="T4" fmla="*/ 19 w 132"/>
                <a:gd name="T5" fmla="*/ 0 h 129"/>
                <a:gd name="T6" fmla="*/ 11 w 132"/>
                <a:gd name="T7" fmla="*/ 18 h 129"/>
                <a:gd name="T8" fmla="*/ 5 w 132"/>
                <a:gd name="T9" fmla="*/ 15 h 1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2"/>
                <a:gd name="T16" fmla="*/ 0 h 129"/>
                <a:gd name="T17" fmla="*/ 132 w 132"/>
                <a:gd name="T18" fmla="*/ 129 h 12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2" h="129">
                  <a:moveTo>
                    <a:pt x="37" y="110"/>
                  </a:moveTo>
                  <a:lnTo>
                    <a:pt x="0" y="38"/>
                  </a:lnTo>
                  <a:lnTo>
                    <a:pt x="132" y="0"/>
                  </a:lnTo>
                  <a:lnTo>
                    <a:pt x="74" y="129"/>
                  </a:lnTo>
                  <a:lnTo>
                    <a:pt x="37" y="1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114" name="Freeform 87"/>
            <p:cNvSpPr>
              <a:spLocks/>
            </p:cNvSpPr>
            <p:nvPr/>
          </p:nvSpPr>
          <p:spPr bwMode="auto">
            <a:xfrm>
              <a:off x="1967" y="3163"/>
              <a:ext cx="45" cy="93"/>
            </a:xfrm>
            <a:custGeom>
              <a:avLst/>
              <a:gdLst>
                <a:gd name="T0" fmla="*/ 34 w 317"/>
                <a:gd name="T1" fmla="*/ 93 h 649"/>
                <a:gd name="T2" fmla="*/ 34 w 317"/>
                <a:gd name="T3" fmla="*/ 66 h 649"/>
                <a:gd name="T4" fmla="*/ 24 w 317"/>
                <a:gd name="T5" fmla="*/ 53 h 649"/>
                <a:gd name="T6" fmla="*/ 16 w 317"/>
                <a:gd name="T7" fmla="*/ 38 h 649"/>
                <a:gd name="T8" fmla="*/ 5 w 317"/>
                <a:gd name="T9" fmla="*/ 24 h 649"/>
                <a:gd name="T10" fmla="*/ 0 w 317"/>
                <a:gd name="T11" fmla="*/ 16 h 649"/>
                <a:gd name="T12" fmla="*/ 10 w 317"/>
                <a:gd name="T13" fmla="*/ 0 h 649"/>
                <a:gd name="T14" fmla="*/ 26 w 317"/>
                <a:gd name="T15" fmla="*/ 11 h 649"/>
                <a:gd name="T16" fmla="*/ 29 w 317"/>
                <a:gd name="T17" fmla="*/ 30 h 649"/>
                <a:gd name="T18" fmla="*/ 39 w 317"/>
                <a:gd name="T19" fmla="*/ 40 h 649"/>
                <a:gd name="T20" fmla="*/ 45 w 317"/>
                <a:gd name="T21" fmla="*/ 53 h 649"/>
                <a:gd name="T22" fmla="*/ 45 w 317"/>
                <a:gd name="T23" fmla="*/ 93 h 649"/>
                <a:gd name="T24" fmla="*/ 34 w 317"/>
                <a:gd name="T25" fmla="*/ 93 h 64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17"/>
                <a:gd name="T40" fmla="*/ 0 h 649"/>
                <a:gd name="T41" fmla="*/ 317 w 317"/>
                <a:gd name="T42" fmla="*/ 649 h 64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17" h="649">
                  <a:moveTo>
                    <a:pt x="241" y="649"/>
                  </a:moveTo>
                  <a:lnTo>
                    <a:pt x="241" y="464"/>
                  </a:lnTo>
                  <a:lnTo>
                    <a:pt x="168" y="373"/>
                  </a:lnTo>
                  <a:lnTo>
                    <a:pt x="110" y="262"/>
                  </a:lnTo>
                  <a:lnTo>
                    <a:pt x="35" y="167"/>
                  </a:lnTo>
                  <a:lnTo>
                    <a:pt x="0" y="113"/>
                  </a:lnTo>
                  <a:lnTo>
                    <a:pt x="73" y="0"/>
                  </a:lnTo>
                  <a:lnTo>
                    <a:pt x="183" y="74"/>
                  </a:lnTo>
                  <a:lnTo>
                    <a:pt x="204" y="207"/>
                  </a:lnTo>
                  <a:lnTo>
                    <a:pt x="278" y="276"/>
                  </a:lnTo>
                  <a:lnTo>
                    <a:pt x="317" y="373"/>
                  </a:lnTo>
                  <a:lnTo>
                    <a:pt x="317" y="649"/>
                  </a:lnTo>
                  <a:lnTo>
                    <a:pt x="241" y="64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115" name="Freeform 88"/>
            <p:cNvSpPr>
              <a:spLocks/>
            </p:cNvSpPr>
            <p:nvPr/>
          </p:nvSpPr>
          <p:spPr bwMode="auto">
            <a:xfrm>
              <a:off x="1996" y="3150"/>
              <a:ext cx="37" cy="87"/>
            </a:xfrm>
            <a:custGeom>
              <a:avLst/>
              <a:gdLst>
                <a:gd name="T0" fmla="*/ 27 w 259"/>
                <a:gd name="T1" fmla="*/ 87 h 608"/>
                <a:gd name="T2" fmla="*/ 27 w 259"/>
                <a:gd name="T3" fmla="*/ 55 h 608"/>
                <a:gd name="T4" fmla="*/ 13 w 259"/>
                <a:gd name="T5" fmla="*/ 27 h 608"/>
                <a:gd name="T6" fmla="*/ 0 w 259"/>
                <a:gd name="T7" fmla="*/ 5 h 608"/>
                <a:gd name="T8" fmla="*/ 11 w 259"/>
                <a:gd name="T9" fmla="*/ 0 h 608"/>
                <a:gd name="T10" fmla="*/ 27 w 259"/>
                <a:gd name="T11" fmla="*/ 10 h 608"/>
                <a:gd name="T12" fmla="*/ 28 w 259"/>
                <a:gd name="T13" fmla="*/ 19 h 608"/>
                <a:gd name="T14" fmla="*/ 30 w 259"/>
                <a:gd name="T15" fmla="*/ 28 h 608"/>
                <a:gd name="T16" fmla="*/ 31 w 259"/>
                <a:gd name="T17" fmla="*/ 36 h 608"/>
                <a:gd name="T18" fmla="*/ 33 w 259"/>
                <a:gd name="T19" fmla="*/ 44 h 608"/>
                <a:gd name="T20" fmla="*/ 34 w 259"/>
                <a:gd name="T21" fmla="*/ 52 h 608"/>
                <a:gd name="T22" fmla="*/ 35 w 259"/>
                <a:gd name="T23" fmla="*/ 60 h 608"/>
                <a:gd name="T24" fmla="*/ 36 w 259"/>
                <a:gd name="T25" fmla="*/ 68 h 608"/>
                <a:gd name="T26" fmla="*/ 37 w 259"/>
                <a:gd name="T27" fmla="*/ 76 h 608"/>
                <a:gd name="T28" fmla="*/ 36 w 259"/>
                <a:gd name="T29" fmla="*/ 79 h 608"/>
                <a:gd name="T30" fmla="*/ 36 w 259"/>
                <a:gd name="T31" fmla="*/ 81 h 608"/>
                <a:gd name="T32" fmla="*/ 35 w 259"/>
                <a:gd name="T33" fmla="*/ 82 h 608"/>
                <a:gd name="T34" fmla="*/ 35 w 259"/>
                <a:gd name="T35" fmla="*/ 83 h 608"/>
                <a:gd name="T36" fmla="*/ 35 w 259"/>
                <a:gd name="T37" fmla="*/ 84 h 608"/>
                <a:gd name="T38" fmla="*/ 35 w 259"/>
                <a:gd name="T39" fmla="*/ 84 h 608"/>
                <a:gd name="T40" fmla="*/ 27 w 259"/>
                <a:gd name="T41" fmla="*/ 87 h 60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59"/>
                <a:gd name="T64" fmla="*/ 0 h 608"/>
                <a:gd name="T65" fmla="*/ 259 w 259"/>
                <a:gd name="T66" fmla="*/ 608 h 60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59" h="608">
                  <a:moveTo>
                    <a:pt x="186" y="608"/>
                  </a:moveTo>
                  <a:lnTo>
                    <a:pt x="186" y="387"/>
                  </a:lnTo>
                  <a:lnTo>
                    <a:pt x="92" y="187"/>
                  </a:lnTo>
                  <a:lnTo>
                    <a:pt x="0" y="35"/>
                  </a:lnTo>
                  <a:lnTo>
                    <a:pt x="74" y="0"/>
                  </a:lnTo>
                  <a:lnTo>
                    <a:pt x="186" y="73"/>
                  </a:lnTo>
                  <a:lnTo>
                    <a:pt x="198" y="133"/>
                  </a:lnTo>
                  <a:lnTo>
                    <a:pt x="210" y="195"/>
                  </a:lnTo>
                  <a:lnTo>
                    <a:pt x="220" y="253"/>
                  </a:lnTo>
                  <a:lnTo>
                    <a:pt x="230" y="310"/>
                  </a:lnTo>
                  <a:lnTo>
                    <a:pt x="238" y="366"/>
                  </a:lnTo>
                  <a:lnTo>
                    <a:pt x="246" y="422"/>
                  </a:lnTo>
                  <a:lnTo>
                    <a:pt x="252" y="476"/>
                  </a:lnTo>
                  <a:lnTo>
                    <a:pt x="259" y="532"/>
                  </a:lnTo>
                  <a:lnTo>
                    <a:pt x="252" y="550"/>
                  </a:lnTo>
                  <a:lnTo>
                    <a:pt x="249" y="564"/>
                  </a:lnTo>
                  <a:lnTo>
                    <a:pt x="246" y="574"/>
                  </a:lnTo>
                  <a:lnTo>
                    <a:pt x="244" y="581"/>
                  </a:lnTo>
                  <a:lnTo>
                    <a:pt x="243" y="588"/>
                  </a:lnTo>
                  <a:lnTo>
                    <a:pt x="243" y="589"/>
                  </a:lnTo>
                  <a:lnTo>
                    <a:pt x="186" y="60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116" name="Freeform 89"/>
            <p:cNvSpPr>
              <a:spLocks/>
            </p:cNvSpPr>
            <p:nvPr/>
          </p:nvSpPr>
          <p:spPr bwMode="auto">
            <a:xfrm>
              <a:off x="1762" y="3185"/>
              <a:ext cx="100" cy="36"/>
            </a:xfrm>
            <a:custGeom>
              <a:avLst/>
              <a:gdLst>
                <a:gd name="T0" fmla="*/ 5 w 706"/>
                <a:gd name="T1" fmla="*/ 33 h 257"/>
                <a:gd name="T2" fmla="*/ 5 w 706"/>
                <a:gd name="T3" fmla="*/ 33 h 257"/>
                <a:gd name="T4" fmla="*/ 3 w 706"/>
                <a:gd name="T5" fmla="*/ 32 h 257"/>
                <a:gd name="T6" fmla="*/ 2 w 706"/>
                <a:gd name="T7" fmla="*/ 30 h 257"/>
                <a:gd name="T8" fmla="*/ 1 w 706"/>
                <a:gd name="T9" fmla="*/ 29 h 257"/>
                <a:gd name="T10" fmla="*/ 1 w 706"/>
                <a:gd name="T11" fmla="*/ 29 h 257"/>
                <a:gd name="T12" fmla="*/ 0 w 706"/>
                <a:gd name="T13" fmla="*/ 28 h 257"/>
                <a:gd name="T14" fmla="*/ 35 w 706"/>
                <a:gd name="T15" fmla="*/ 8 h 257"/>
                <a:gd name="T16" fmla="*/ 41 w 706"/>
                <a:gd name="T17" fmla="*/ 5 h 257"/>
                <a:gd name="T18" fmla="*/ 48 w 706"/>
                <a:gd name="T19" fmla="*/ 3 h 257"/>
                <a:gd name="T20" fmla="*/ 56 w 706"/>
                <a:gd name="T21" fmla="*/ 2 h 257"/>
                <a:gd name="T22" fmla="*/ 63 w 706"/>
                <a:gd name="T23" fmla="*/ 1 h 257"/>
                <a:gd name="T24" fmla="*/ 71 w 706"/>
                <a:gd name="T25" fmla="*/ 0 h 257"/>
                <a:gd name="T26" fmla="*/ 78 w 706"/>
                <a:gd name="T27" fmla="*/ 0 h 257"/>
                <a:gd name="T28" fmla="*/ 85 w 706"/>
                <a:gd name="T29" fmla="*/ 0 h 257"/>
                <a:gd name="T30" fmla="*/ 92 w 706"/>
                <a:gd name="T31" fmla="*/ 0 h 257"/>
                <a:gd name="T32" fmla="*/ 94 w 706"/>
                <a:gd name="T33" fmla="*/ 1 h 257"/>
                <a:gd name="T34" fmla="*/ 96 w 706"/>
                <a:gd name="T35" fmla="*/ 1 h 257"/>
                <a:gd name="T36" fmla="*/ 98 w 706"/>
                <a:gd name="T37" fmla="*/ 1 h 257"/>
                <a:gd name="T38" fmla="*/ 99 w 706"/>
                <a:gd name="T39" fmla="*/ 2 h 257"/>
                <a:gd name="T40" fmla="*/ 100 w 706"/>
                <a:gd name="T41" fmla="*/ 2 h 257"/>
                <a:gd name="T42" fmla="*/ 100 w 706"/>
                <a:gd name="T43" fmla="*/ 2 h 257"/>
                <a:gd name="T44" fmla="*/ 89 w 706"/>
                <a:gd name="T45" fmla="*/ 5 h 257"/>
                <a:gd name="T46" fmla="*/ 79 w 706"/>
                <a:gd name="T47" fmla="*/ 8 h 257"/>
                <a:gd name="T48" fmla="*/ 68 w 706"/>
                <a:gd name="T49" fmla="*/ 11 h 257"/>
                <a:gd name="T50" fmla="*/ 58 w 706"/>
                <a:gd name="T51" fmla="*/ 14 h 257"/>
                <a:gd name="T52" fmla="*/ 47 w 706"/>
                <a:gd name="T53" fmla="*/ 18 h 257"/>
                <a:gd name="T54" fmla="*/ 36 w 706"/>
                <a:gd name="T55" fmla="*/ 22 h 257"/>
                <a:gd name="T56" fmla="*/ 25 w 706"/>
                <a:gd name="T57" fmla="*/ 28 h 257"/>
                <a:gd name="T58" fmla="*/ 13 w 706"/>
                <a:gd name="T59" fmla="*/ 36 h 257"/>
                <a:gd name="T60" fmla="*/ 5 w 706"/>
                <a:gd name="T61" fmla="*/ 33 h 25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706"/>
                <a:gd name="T94" fmla="*/ 0 h 257"/>
                <a:gd name="T95" fmla="*/ 706 w 706"/>
                <a:gd name="T96" fmla="*/ 257 h 257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706" h="257">
                  <a:moveTo>
                    <a:pt x="37" y="239"/>
                  </a:moveTo>
                  <a:lnTo>
                    <a:pt x="37" y="239"/>
                  </a:lnTo>
                  <a:lnTo>
                    <a:pt x="24" y="225"/>
                  </a:lnTo>
                  <a:lnTo>
                    <a:pt x="15" y="216"/>
                  </a:lnTo>
                  <a:lnTo>
                    <a:pt x="8" y="210"/>
                  </a:lnTo>
                  <a:lnTo>
                    <a:pt x="5" y="206"/>
                  </a:lnTo>
                  <a:lnTo>
                    <a:pt x="0" y="202"/>
                  </a:lnTo>
                  <a:lnTo>
                    <a:pt x="244" y="56"/>
                  </a:lnTo>
                  <a:lnTo>
                    <a:pt x="291" y="37"/>
                  </a:lnTo>
                  <a:lnTo>
                    <a:pt x="342" y="23"/>
                  </a:lnTo>
                  <a:lnTo>
                    <a:pt x="394" y="13"/>
                  </a:lnTo>
                  <a:lnTo>
                    <a:pt x="446" y="7"/>
                  </a:lnTo>
                  <a:lnTo>
                    <a:pt x="498" y="3"/>
                  </a:lnTo>
                  <a:lnTo>
                    <a:pt x="550" y="0"/>
                  </a:lnTo>
                  <a:lnTo>
                    <a:pt x="599" y="0"/>
                  </a:lnTo>
                  <a:lnTo>
                    <a:pt x="650" y="0"/>
                  </a:lnTo>
                  <a:lnTo>
                    <a:pt x="667" y="5"/>
                  </a:lnTo>
                  <a:lnTo>
                    <a:pt x="681" y="8"/>
                  </a:lnTo>
                  <a:lnTo>
                    <a:pt x="691" y="10"/>
                  </a:lnTo>
                  <a:lnTo>
                    <a:pt x="698" y="14"/>
                  </a:lnTo>
                  <a:lnTo>
                    <a:pt x="705" y="15"/>
                  </a:lnTo>
                  <a:lnTo>
                    <a:pt x="706" y="16"/>
                  </a:lnTo>
                  <a:lnTo>
                    <a:pt x="630" y="39"/>
                  </a:lnTo>
                  <a:lnTo>
                    <a:pt x="555" y="60"/>
                  </a:lnTo>
                  <a:lnTo>
                    <a:pt x="481" y="79"/>
                  </a:lnTo>
                  <a:lnTo>
                    <a:pt x="407" y="102"/>
                  </a:lnTo>
                  <a:lnTo>
                    <a:pt x="331" y="126"/>
                  </a:lnTo>
                  <a:lnTo>
                    <a:pt x="254" y="158"/>
                  </a:lnTo>
                  <a:lnTo>
                    <a:pt x="175" y="201"/>
                  </a:lnTo>
                  <a:lnTo>
                    <a:pt x="92" y="257"/>
                  </a:lnTo>
                  <a:lnTo>
                    <a:pt x="37" y="2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117" name="Freeform 90"/>
            <p:cNvSpPr>
              <a:spLocks/>
            </p:cNvSpPr>
            <p:nvPr/>
          </p:nvSpPr>
          <p:spPr bwMode="auto">
            <a:xfrm>
              <a:off x="1777" y="3158"/>
              <a:ext cx="51" cy="26"/>
            </a:xfrm>
            <a:custGeom>
              <a:avLst/>
              <a:gdLst>
                <a:gd name="T0" fmla="*/ 0 w 356"/>
                <a:gd name="T1" fmla="*/ 23 h 184"/>
                <a:gd name="T2" fmla="*/ 0 w 356"/>
                <a:gd name="T3" fmla="*/ 23 h 184"/>
                <a:gd name="T4" fmla="*/ 16 w 356"/>
                <a:gd name="T5" fmla="*/ 8 h 184"/>
                <a:gd name="T6" fmla="*/ 45 w 356"/>
                <a:gd name="T7" fmla="*/ 0 h 184"/>
                <a:gd name="T8" fmla="*/ 47 w 356"/>
                <a:gd name="T9" fmla="*/ 1 h 184"/>
                <a:gd name="T10" fmla="*/ 49 w 356"/>
                <a:gd name="T11" fmla="*/ 1 h 184"/>
                <a:gd name="T12" fmla="*/ 49 w 356"/>
                <a:gd name="T13" fmla="*/ 2 h 184"/>
                <a:gd name="T14" fmla="*/ 50 w 356"/>
                <a:gd name="T15" fmla="*/ 2 h 184"/>
                <a:gd name="T16" fmla="*/ 51 w 356"/>
                <a:gd name="T17" fmla="*/ 3 h 184"/>
                <a:gd name="T18" fmla="*/ 51 w 356"/>
                <a:gd name="T19" fmla="*/ 3 h 184"/>
                <a:gd name="T20" fmla="*/ 51 w 356"/>
                <a:gd name="T21" fmla="*/ 15 h 184"/>
                <a:gd name="T22" fmla="*/ 5 w 356"/>
                <a:gd name="T23" fmla="*/ 26 h 184"/>
                <a:gd name="T24" fmla="*/ 0 w 356"/>
                <a:gd name="T25" fmla="*/ 23 h 1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56"/>
                <a:gd name="T40" fmla="*/ 0 h 184"/>
                <a:gd name="T41" fmla="*/ 356 w 356"/>
                <a:gd name="T42" fmla="*/ 184 h 1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56" h="184">
                  <a:moveTo>
                    <a:pt x="0" y="166"/>
                  </a:moveTo>
                  <a:lnTo>
                    <a:pt x="0" y="166"/>
                  </a:lnTo>
                  <a:lnTo>
                    <a:pt x="114" y="56"/>
                  </a:lnTo>
                  <a:lnTo>
                    <a:pt x="317" y="0"/>
                  </a:lnTo>
                  <a:lnTo>
                    <a:pt x="329" y="6"/>
                  </a:lnTo>
                  <a:lnTo>
                    <a:pt x="339" y="10"/>
                  </a:lnTo>
                  <a:lnTo>
                    <a:pt x="345" y="13"/>
                  </a:lnTo>
                  <a:lnTo>
                    <a:pt x="350" y="16"/>
                  </a:lnTo>
                  <a:lnTo>
                    <a:pt x="354" y="18"/>
                  </a:lnTo>
                  <a:lnTo>
                    <a:pt x="356" y="19"/>
                  </a:lnTo>
                  <a:lnTo>
                    <a:pt x="356" y="109"/>
                  </a:lnTo>
                  <a:lnTo>
                    <a:pt x="38" y="184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</p:grpSp>
      <p:sp>
        <p:nvSpPr>
          <p:cNvPr id="3092" name="TextBox 37"/>
          <p:cNvSpPr txBox="1">
            <a:spLocks noChangeArrowheads="1"/>
          </p:cNvSpPr>
          <p:nvPr/>
        </p:nvSpPr>
        <p:spPr bwMode="auto">
          <a:xfrm>
            <a:off x="1095375" y="6215063"/>
            <a:ext cx="7929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s-IS">
                <a:latin typeface="Berlin Sans FB" pitchFamily="34" charset="0"/>
              </a:rPr>
              <a:t>Nafn: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3309926" y="4643446"/>
          <a:ext cx="3276600" cy="73152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276600"/>
              </a:tblGrid>
              <a:tr h="1920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Geti tengt saman hljóð bókstafa svo úr verði orð</a:t>
                      </a:r>
                      <a:endParaRPr kumimoji="0" lang="is-I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1920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Læri að þekkja algengar orðmyndir</a:t>
                      </a:r>
                      <a:endParaRPr kumimoji="0" lang="is-I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1905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Sýni skilning á innihaldi lestexta með endursögn</a:t>
                      </a:r>
                      <a:endParaRPr kumimoji="0" lang="is-I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34" name="Rectangle 8"/>
          <p:cNvSpPr>
            <a:spLocks noChangeArrowheads="1"/>
          </p:cNvSpPr>
          <p:nvPr/>
        </p:nvSpPr>
        <p:spPr bwMode="auto">
          <a:xfrm>
            <a:off x="809596" y="428604"/>
            <a:ext cx="13239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s-IS" sz="1000" b="1" dirty="0"/>
              <a:t>© </a:t>
            </a:r>
            <a:r>
              <a:rPr lang="is-IS" sz="1000" b="1" dirty="0">
                <a:latin typeface="Century Gothic" pitchFamily="34" charset="0"/>
              </a:rPr>
              <a:t>Setrið í </a:t>
            </a:r>
          </a:p>
          <a:p>
            <a:pPr algn="ctr"/>
            <a:r>
              <a:rPr lang="is-IS" sz="1000" b="1" dirty="0">
                <a:latin typeface="Century Gothic" pitchFamily="34" charset="0"/>
              </a:rPr>
              <a:t>Sunnulækjarskóla </a:t>
            </a:r>
          </a:p>
          <a:p>
            <a:pPr algn="ctr"/>
            <a:r>
              <a:rPr lang="is-IS" sz="1000" b="1" dirty="0" smtClean="0">
                <a:latin typeface="Century Gothic" pitchFamily="34" charset="0"/>
              </a:rPr>
              <a:t>2010</a:t>
            </a:r>
            <a:endParaRPr lang="is-IS" sz="1000" b="1" dirty="0">
              <a:latin typeface="Century Gothic" pitchFamily="34" charset="0"/>
            </a:endParaRPr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4024306" y="285728"/>
            <a:ext cx="20621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s-IS" sz="1200" b="1" i="1" dirty="0" smtClean="0">
                <a:latin typeface="Century Gothic" pitchFamily="34" charset="0"/>
              </a:rPr>
              <a:t>Höfundur:</a:t>
            </a:r>
            <a:endParaRPr lang="is-IS" sz="1200" b="1" i="1" dirty="0">
              <a:latin typeface="Century Gothic" pitchFamily="34" charset="0"/>
            </a:endParaRPr>
          </a:p>
          <a:p>
            <a:pPr algn="ctr"/>
            <a:r>
              <a:rPr lang="is-IS" sz="1200" b="1" i="1" dirty="0">
                <a:latin typeface="Century Gothic" pitchFamily="34" charset="0"/>
              </a:rPr>
              <a:t>Kristín Björk Jóhannsdóttir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66654" y="142852"/>
            <a:ext cx="9429816" cy="64294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66720" y="571480"/>
            <a:ext cx="6715172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300000"/>
              </a:lnSpc>
              <a:defRPr/>
            </a:pPr>
            <a:r>
              <a:rPr lang="is-IS" sz="4400" b="1" kern="0" dirty="0">
                <a:latin typeface="Arial Rounded MT Bold" pitchFamily="34" charset="0"/>
              </a:rPr>
              <a:t>Má</a:t>
            </a:r>
            <a:r>
              <a:rPr lang="is-IS" sz="4400" kern="0" dirty="0">
                <a:latin typeface="Arial Rounded MT Bold" pitchFamily="34" charset="0"/>
              </a:rPr>
              <a:t> </a:t>
            </a:r>
            <a:r>
              <a:rPr lang="is-IS" sz="4400" kern="0" dirty="0" smtClean="0">
                <a:latin typeface="Arial Rounded MT Bold" pitchFamily="34" charset="0"/>
              </a:rPr>
              <a:t>ég </a:t>
            </a:r>
            <a:r>
              <a:rPr lang="is-IS" sz="4400" b="1" kern="0" dirty="0">
                <a:latin typeface="Arial Rounded MT Bold" pitchFamily="34" charset="0"/>
              </a:rPr>
              <a:t>fá</a:t>
            </a:r>
            <a:r>
              <a:rPr lang="is-IS" sz="4400" kern="0" dirty="0">
                <a:latin typeface="Arial Rounded MT Bold" pitchFamily="34" charset="0"/>
              </a:rPr>
              <a:t> </a:t>
            </a:r>
            <a:r>
              <a:rPr lang="is-IS" sz="4400" u="sng" kern="0" dirty="0" smtClean="0">
                <a:latin typeface="Arial Rounded MT Bold" pitchFamily="34" charset="0"/>
              </a:rPr>
              <a:t>lúðu</a:t>
            </a:r>
            <a:r>
              <a:rPr lang="is-IS" sz="4400" kern="0" dirty="0" smtClean="0">
                <a:latin typeface="Arial Rounded MT Bold" pitchFamily="34" charset="0"/>
              </a:rPr>
              <a:t>?</a:t>
            </a:r>
            <a:endParaRPr lang="is-IS" sz="4400" kern="0" dirty="0">
              <a:latin typeface="Arial Rounded MT Bold" pitchFamily="34" charset="0"/>
            </a:endParaRPr>
          </a:p>
          <a:p>
            <a:pPr marL="342900" indent="-342900" eaLnBrk="0" hangingPunct="0">
              <a:lnSpc>
                <a:spcPct val="300000"/>
              </a:lnSpc>
              <a:defRPr/>
            </a:pPr>
            <a:r>
              <a:rPr lang="is-IS" sz="4400" b="1" kern="0" dirty="0">
                <a:latin typeface="Arial Rounded MT Bold" pitchFamily="34" charset="0"/>
              </a:rPr>
              <a:t>Má</a:t>
            </a:r>
            <a:r>
              <a:rPr lang="is-IS" sz="4400" kern="0" dirty="0">
                <a:latin typeface="Arial Rounded MT Bold" pitchFamily="34" charset="0"/>
              </a:rPr>
              <a:t> </a:t>
            </a:r>
            <a:r>
              <a:rPr lang="is-IS" sz="4400" kern="0" dirty="0" smtClean="0">
                <a:latin typeface="Arial Rounded MT Bold" pitchFamily="34" charset="0"/>
              </a:rPr>
              <a:t>ég </a:t>
            </a:r>
            <a:r>
              <a:rPr lang="is-IS" sz="4400" u="sng" kern="0" dirty="0" smtClean="0">
                <a:latin typeface="Arial Rounded MT Bold" pitchFamily="34" charset="0"/>
              </a:rPr>
              <a:t>veiða</a:t>
            </a:r>
            <a:r>
              <a:rPr lang="is-IS" sz="4400" kern="0" dirty="0" smtClean="0">
                <a:latin typeface="Arial Rounded MT Bold" pitchFamily="34" charset="0"/>
              </a:rPr>
              <a:t>?</a:t>
            </a:r>
            <a:endParaRPr lang="is-IS" sz="4400" kern="0" dirty="0">
              <a:latin typeface="Arial Rounded MT Bold" pitchFamily="34" charset="0"/>
            </a:endParaRPr>
          </a:p>
          <a:p>
            <a:pPr marL="342900" indent="-342900" eaLnBrk="0" hangingPunct="0">
              <a:lnSpc>
                <a:spcPct val="300000"/>
              </a:lnSpc>
              <a:defRPr/>
            </a:pPr>
            <a:r>
              <a:rPr lang="is-IS" sz="4400" b="1" kern="0" dirty="0" smtClean="0">
                <a:latin typeface="Arial Rounded MT Bold" pitchFamily="34" charset="0"/>
              </a:rPr>
              <a:t>Er </a:t>
            </a:r>
            <a:r>
              <a:rPr lang="is-IS" sz="4400" kern="0" dirty="0" smtClean="0">
                <a:latin typeface="Arial Rounded MT Bold" pitchFamily="34" charset="0"/>
              </a:rPr>
              <a:t>þetta</a:t>
            </a:r>
            <a:r>
              <a:rPr lang="is-IS" sz="4400" b="1" kern="0" dirty="0" smtClean="0">
                <a:latin typeface="Arial Rounded MT Bold" pitchFamily="34" charset="0"/>
              </a:rPr>
              <a:t> </a:t>
            </a:r>
            <a:r>
              <a:rPr lang="is-IS" sz="4400" u="sng" kern="0" dirty="0" smtClean="0">
                <a:latin typeface="Arial Rounded MT Bold" pitchFamily="34" charset="0"/>
              </a:rPr>
              <a:t>haf </a:t>
            </a:r>
            <a:r>
              <a:rPr lang="is-IS" sz="4400" kern="0" dirty="0" smtClean="0">
                <a:latin typeface="Arial Rounded MT Bold" pitchFamily="34" charset="0"/>
              </a:rPr>
              <a:t>?</a:t>
            </a:r>
            <a:endParaRPr lang="is-IS" sz="4400" kern="0" dirty="0">
              <a:latin typeface="Arial Rounded MT Bold" pitchFamily="34" charset="0"/>
            </a:endParaRPr>
          </a:p>
          <a:p>
            <a:pPr marL="342900" indent="-342900" eaLnBrk="0" hangingPunct="0">
              <a:lnSpc>
                <a:spcPct val="150000"/>
              </a:lnSpc>
              <a:defRPr/>
            </a:pPr>
            <a:endParaRPr lang="is-IS" sz="4400" kern="0" dirty="0">
              <a:latin typeface="+mn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3381364" y="3357562"/>
            <a:ext cx="6429420" cy="0"/>
          </a:xfrm>
          <a:prstGeom prst="line">
            <a:avLst/>
          </a:prstGeom>
          <a:ln w="38100">
            <a:solidFill>
              <a:srgbClr val="00FFFF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115887" y="3284860"/>
            <a:ext cx="78105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971425" y="4724722"/>
            <a:ext cx="5762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7401272" y="5877272"/>
            <a:ext cx="2085827" cy="646331"/>
          </a:xfrm>
          <a:prstGeom prst="rect">
            <a:avLst/>
          </a:prstGeom>
          <a:solidFill>
            <a:srgbClr val="00FFFF"/>
          </a:solidFill>
        </p:spPr>
        <p:txBody>
          <a:bodyPr wrap="none" rtlCol="0">
            <a:spAutoFit/>
          </a:bodyPr>
          <a:lstStyle/>
          <a:p>
            <a:r>
              <a:rPr lang="is-IS" dirty="0" smtClean="0">
                <a:solidFill>
                  <a:schemeClr val="bg1"/>
                </a:solidFill>
                <a:latin typeface="Berlin Sans FB" pitchFamily="34" charset="0"/>
              </a:rPr>
              <a:t>Lestrarspjald 3</a:t>
            </a:r>
          </a:p>
          <a:p>
            <a:r>
              <a:rPr lang="is-IS" dirty="0" smtClean="0">
                <a:solidFill>
                  <a:schemeClr val="bg1"/>
                </a:solidFill>
                <a:latin typeface="Berlin Sans FB" pitchFamily="34" charset="0"/>
              </a:rPr>
              <a:t>Matsverkefni  í lestri</a:t>
            </a:r>
            <a:endParaRPr lang="is-IS" dirty="0">
              <a:solidFill>
                <a:schemeClr val="bg1"/>
              </a:solidFill>
              <a:latin typeface="Berlin Sans FB" pitchFamily="34" charset="0"/>
            </a:endParaRPr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5288" y="4365104"/>
            <a:ext cx="96099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310555" y="1340396"/>
            <a:ext cx="9683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8" descr="C:\Documents and Settings\Lenovo\Local Settings\Temporary Internet Files\Content.IE5\G4TURAWO\MC900441142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45288" y="2492896"/>
            <a:ext cx="936104" cy="867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3" descr="C:\Documents and Settings\Lenovo\Local Settings\Temporary Internet Files\Content.IE5\D9CI821T\MC900151949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-1526703" y="4364683"/>
            <a:ext cx="576262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6" descr="C:\Documents and Settings\Lenovo\Local Settings\Temporary Internet Files\Content.IE5\G4TURAWO\MC900237239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45288" y="620688"/>
            <a:ext cx="864096" cy="842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Rectangle 22"/>
          <p:cNvSpPr/>
          <p:nvPr/>
        </p:nvSpPr>
        <p:spPr>
          <a:xfrm>
            <a:off x="3008784" y="548680"/>
            <a:ext cx="1224136" cy="108012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4" name="Rectangle 23"/>
          <p:cNvSpPr/>
          <p:nvPr/>
        </p:nvSpPr>
        <p:spPr>
          <a:xfrm>
            <a:off x="2792760" y="2564904"/>
            <a:ext cx="1224136" cy="108012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5" name="Rectangle 24"/>
          <p:cNvSpPr/>
          <p:nvPr/>
        </p:nvSpPr>
        <p:spPr>
          <a:xfrm>
            <a:off x="2936776" y="4581128"/>
            <a:ext cx="1224136" cy="108012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66654" y="142852"/>
            <a:ext cx="9429816" cy="64294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3" name="TextBox 33"/>
          <p:cNvSpPr txBox="1">
            <a:spLocks noChangeArrowheads="1"/>
          </p:cNvSpPr>
          <p:nvPr/>
        </p:nvSpPr>
        <p:spPr bwMode="auto">
          <a:xfrm>
            <a:off x="766658" y="1500174"/>
            <a:ext cx="1881166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s-IS" sz="9600" dirty="0" smtClean="0">
                <a:latin typeface="Arial Rounded MT Bold" pitchFamily="34" charset="0"/>
              </a:rPr>
              <a:t>sö</a:t>
            </a:r>
            <a:endParaRPr lang="is-IS" sz="9600" dirty="0">
              <a:latin typeface="Arial Rounded MT Bold" pitchFamily="34" charset="0"/>
            </a:endParaRPr>
          </a:p>
          <a:p>
            <a:endParaRPr lang="is-IS" sz="6000" dirty="0">
              <a:latin typeface="Arial Rounded MT Bold" pitchFamily="34" charset="0"/>
            </a:endParaRPr>
          </a:p>
        </p:txBody>
      </p:sp>
      <p:sp>
        <p:nvSpPr>
          <p:cNvPr id="4" name="TextBox 34"/>
          <p:cNvSpPr txBox="1">
            <a:spLocks noChangeArrowheads="1"/>
          </p:cNvSpPr>
          <p:nvPr/>
        </p:nvSpPr>
        <p:spPr bwMode="auto">
          <a:xfrm>
            <a:off x="4981500" y="1500174"/>
            <a:ext cx="171451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s-IS" sz="9600" dirty="0" smtClean="0">
                <a:latin typeface="Arial Rounded MT Bold" pitchFamily="34" charset="0"/>
              </a:rPr>
              <a:t>l</a:t>
            </a:r>
            <a:endParaRPr lang="is-IS" sz="9600" dirty="0">
              <a:latin typeface="Arial Rounded MT Bold" pitchFamily="34" charset="0"/>
            </a:endParaRPr>
          </a:p>
          <a:p>
            <a:endParaRPr lang="is-IS" sz="9600" dirty="0">
              <a:latin typeface="Arial Rounded MT Bold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695484" y="2500306"/>
            <a:ext cx="2286016" cy="1588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453066" y="4286256"/>
            <a:ext cx="1857388" cy="142875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s-IS" sz="4800" dirty="0" smtClean="0">
                <a:solidFill>
                  <a:schemeClr val="tx1"/>
                </a:solidFill>
                <a:latin typeface="Arial Rounded MT Bold" pitchFamily="34" charset="0"/>
              </a:rPr>
              <a:t>söl</a:t>
            </a:r>
            <a:endParaRPr lang="is-IS" sz="48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52604" y="4357694"/>
            <a:ext cx="1857388" cy="142875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s-IS" sz="4000" dirty="0" smtClean="0">
                <a:solidFill>
                  <a:schemeClr val="tx1"/>
                </a:solidFill>
                <a:latin typeface="Arial Rounded MT Bold" pitchFamily="34" charset="0"/>
              </a:rPr>
              <a:t>sjór</a:t>
            </a:r>
            <a:endParaRPr lang="is-IS" sz="40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96012" y="1500178"/>
            <a:ext cx="1857388" cy="1428756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s-IS" sz="96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1272" y="5877272"/>
            <a:ext cx="2085827" cy="646331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is-IS" dirty="0" smtClean="0">
                <a:solidFill>
                  <a:schemeClr val="bg1"/>
                </a:solidFill>
                <a:latin typeface="Berlin Sans FB" pitchFamily="34" charset="0"/>
              </a:rPr>
              <a:t>Lestrarspjald 4</a:t>
            </a:r>
          </a:p>
          <a:p>
            <a:r>
              <a:rPr lang="is-IS" dirty="0" smtClean="0">
                <a:solidFill>
                  <a:schemeClr val="bg1"/>
                </a:solidFill>
                <a:latin typeface="Berlin Sans FB" pitchFamily="34" charset="0"/>
              </a:rPr>
              <a:t>Matsverkefni  í lestri</a:t>
            </a:r>
            <a:endParaRPr lang="is-IS" dirty="0">
              <a:solidFill>
                <a:schemeClr val="bg1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66654" y="142852"/>
            <a:ext cx="9429816" cy="64294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3" name="TextBox 33"/>
          <p:cNvSpPr txBox="1">
            <a:spLocks noChangeArrowheads="1"/>
          </p:cNvSpPr>
          <p:nvPr/>
        </p:nvSpPr>
        <p:spPr bwMode="auto">
          <a:xfrm>
            <a:off x="463806" y="1500174"/>
            <a:ext cx="255466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s-IS" sz="9600" spc="600" dirty="0" smtClean="0">
                <a:latin typeface="Arial Rounded MT Bold" pitchFamily="34" charset="0"/>
              </a:rPr>
              <a:t>fat</a:t>
            </a:r>
            <a:endParaRPr lang="is-IS" sz="9600" spc="600" dirty="0">
              <a:latin typeface="Arial Rounded MT Bold" pitchFamily="34" charset="0"/>
            </a:endParaRPr>
          </a:p>
        </p:txBody>
      </p:sp>
      <p:sp>
        <p:nvSpPr>
          <p:cNvPr id="4" name="TextBox 34"/>
          <p:cNvSpPr txBox="1">
            <a:spLocks noChangeArrowheads="1"/>
          </p:cNvSpPr>
          <p:nvPr/>
        </p:nvSpPr>
        <p:spPr bwMode="auto">
          <a:xfrm>
            <a:off x="4678648" y="1500174"/>
            <a:ext cx="171451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s-IS" sz="9600" dirty="0" smtClean="0">
                <a:latin typeface="Arial Rounded MT Bold" pitchFamily="34" charset="0"/>
              </a:rPr>
              <a:t>a</a:t>
            </a:r>
            <a:endParaRPr lang="is-IS" sz="9600" dirty="0">
              <a:latin typeface="Arial Rounded MT Bold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392632" y="2500306"/>
            <a:ext cx="2286016" cy="1588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453066" y="4286256"/>
            <a:ext cx="1857388" cy="142875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s-IS" sz="4400" dirty="0" smtClean="0">
                <a:solidFill>
                  <a:schemeClr val="tx1"/>
                </a:solidFill>
                <a:latin typeface="Arial Rounded MT Bold" pitchFamily="34" charset="0"/>
              </a:rPr>
              <a:t>fata</a:t>
            </a:r>
            <a:endParaRPr lang="is-IS" sz="4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52604" y="4357694"/>
            <a:ext cx="1857388" cy="142875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s-IS" sz="4400" dirty="0" smtClean="0">
                <a:solidFill>
                  <a:schemeClr val="tx1"/>
                </a:solidFill>
                <a:latin typeface="Arial Rounded MT Bold" pitchFamily="34" charset="0"/>
              </a:rPr>
              <a:t>fjara</a:t>
            </a:r>
            <a:endParaRPr lang="is-IS" sz="4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67446" y="1500178"/>
            <a:ext cx="1857388" cy="1428756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s-IS" sz="9600" dirty="0">
              <a:solidFill>
                <a:schemeClr val="tx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-4696071" y="836712"/>
            <a:ext cx="2448272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200000"/>
              </a:lnSpc>
            </a:pPr>
            <a:r>
              <a:rPr lang="is-IS" sz="2400" dirty="0">
                <a:latin typeface="Candara" pitchFamily="34" charset="0"/>
              </a:rPr>
              <a:t>Hér er </a:t>
            </a:r>
            <a:r>
              <a:rPr lang="is-IS" sz="2400" b="1" dirty="0">
                <a:latin typeface="Candara" pitchFamily="34" charset="0"/>
              </a:rPr>
              <a:t>fjara</a:t>
            </a:r>
            <a:r>
              <a:rPr lang="is-IS" sz="2400" dirty="0">
                <a:latin typeface="Candara" pitchFamily="34" charset="0"/>
              </a:rPr>
              <a:t>.</a:t>
            </a:r>
          </a:p>
          <a:p>
            <a:pPr marL="342900" indent="-342900">
              <a:lnSpc>
                <a:spcPct val="200000"/>
              </a:lnSpc>
            </a:pPr>
            <a:r>
              <a:rPr lang="is-IS" sz="2400" dirty="0">
                <a:latin typeface="Candara" pitchFamily="34" charset="0"/>
              </a:rPr>
              <a:t>Hér er </a:t>
            </a:r>
            <a:r>
              <a:rPr lang="is-IS" sz="2400" b="1" dirty="0">
                <a:latin typeface="Candara" pitchFamily="34" charset="0"/>
              </a:rPr>
              <a:t>krabbi</a:t>
            </a:r>
            <a:r>
              <a:rPr lang="is-IS" sz="2400" dirty="0">
                <a:latin typeface="Candara" pitchFamily="34" charset="0"/>
              </a:rPr>
              <a:t>.</a:t>
            </a:r>
          </a:p>
          <a:p>
            <a:pPr marL="342900" indent="-342900">
              <a:lnSpc>
                <a:spcPct val="200000"/>
              </a:lnSpc>
            </a:pPr>
            <a:r>
              <a:rPr lang="is-IS" sz="2400" dirty="0">
                <a:latin typeface="Candara" pitchFamily="34" charset="0"/>
              </a:rPr>
              <a:t>Hér er </a:t>
            </a:r>
            <a:r>
              <a:rPr lang="is-IS" sz="2400" b="1" dirty="0">
                <a:latin typeface="Candara" pitchFamily="34" charset="0"/>
              </a:rPr>
              <a:t>söl</a:t>
            </a:r>
            <a:r>
              <a:rPr lang="is-IS" sz="2400" dirty="0">
                <a:latin typeface="Candara" pitchFamily="34" charset="0"/>
              </a:rPr>
              <a:t>.</a:t>
            </a:r>
          </a:p>
          <a:p>
            <a:pPr marL="342900" indent="-342900">
              <a:lnSpc>
                <a:spcPct val="200000"/>
              </a:lnSpc>
            </a:pPr>
            <a:r>
              <a:rPr lang="is-IS" sz="2400" dirty="0">
                <a:latin typeface="Candara" pitchFamily="34" charset="0"/>
              </a:rPr>
              <a:t>Hér er </a:t>
            </a:r>
            <a:r>
              <a:rPr lang="is-IS" sz="2400" b="1" dirty="0">
                <a:latin typeface="Candara" pitchFamily="34" charset="0"/>
              </a:rPr>
              <a:t>skel</a:t>
            </a:r>
            <a:endParaRPr lang="is-IS" sz="2400" dirty="0">
              <a:latin typeface="Candara" pitchFamily="34" charset="0"/>
            </a:endParaRPr>
          </a:p>
          <a:p>
            <a:pPr marL="342900" indent="-342900">
              <a:lnSpc>
                <a:spcPct val="200000"/>
              </a:lnSpc>
            </a:pPr>
            <a:r>
              <a:rPr lang="is-IS" sz="2400" dirty="0">
                <a:latin typeface="Candara" pitchFamily="34" charset="0"/>
              </a:rPr>
              <a:t>Hér er </a:t>
            </a:r>
            <a:r>
              <a:rPr lang="is-IS" sz="2400" b="1" dirty="0">
                <a:latin typeface="Candara" pitchFamily="34" charset="0"/>
              </a:rPr>
              <a:t>fata</a:t>
            </a:r>
            <a:r>
              <a:rPr lang="is-IS" sz="2400" dirty="0">
                <a:latin typeface="Candara" pitchFamily="34" charset="0"/>
              </a:rPr>
              <a:t>.</a:t>
            </a:r>
          </a:p>
        </p:txBody>
      </p:sp>
      <p:pic>
        <p:nvPicPr>
          <p:cNvPr id="10" name="Picture 7" descr="C:\Documents and Settings\Lenovo\Local Settings\Temporary Internet Files\Content.IE5\DGUM25HQ\MC90041092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94360" y="692249"/>
            <a:ext cx="504825" cy="508000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22922" y="2997299"/>
            <a:ext cx="3603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694359" y="1481354"/>
            <a:ext cx="504106" cy="477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766318" y="2277070"/>
            <a:ext cx="432048" cy="381219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9" descr="C:\Documents and Settings\Lenovo\Local Settings\Temporary Internet Files\Content.IE5\5J9N42WD\MCHH00797_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3549897" y="3716437"/>
            <a:ext cx="287337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7401272" y="5877272"/>
            <a:ext cx="2085827" cy="646331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is-IS" dirty="0" smtClean="0">
                <a:solidFill>
                  <a:schemeClr val="bg1"/>
                </a:solidFill>
                <a:latin typeface="Berlin Sans FB" pitchFamily="34" charset="0"/>
              </a:rPr>
              <a:t>Lestrarspjald 4</a:t>
            </a:r>
          </a:p>
          <a:p>
            <a:r>
              <a:rPr lang="is-IS" dirty="0" smtClean="0">
                <a:solidFill>
                  <a:schemeClr val="bg1"/>
                </a:solidFill>
                <a:latin typeface="Berlin Sans FB" pitchFamily="34" charset="0"/>
              </a:rPr>
              <a:t>Matsverkefni  í lestri</a:t>
            </a:r>
            <a:endParaRPr lang="is-IS" dirty="0">
              <a:solidFill>
                <a:schemeClr val="bg1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66654" y="142852"/>
            <a:ext cx="9429816" cy="64294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4822278" y="2060848"/>
            <a:ext cx="1454244" cy="1569660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s-IS" sz="9600" dirty="0" smtClean="0">
                <a:latin typeface="Arial Rounded MT Bold" pitchFamily="34" charset="0"/>
              </a:rPr>
              <a:t>er</a:t>
            </a:r>
            <a:endParaRPr lang="is-IS" sz="9600" dirty="0">
              <a:latin typeface="Arial Rounded MT Bold" pitchFamily="34" charset="0"/>
            </a:endParaRPr>
          </a:p>
        </p:txBody>
      </p:sp>
      <p:sp>
        <p:nvSpPr>
          <p:cNvPr id="10" name="TextBox 27"/>
          <p:cNvSpPr txBox="1">
            <a:spLocks noChangeArrowheads="1"/>
          </p:cNvSpPr>
          <p:nvPr/>
        </p:nvSpPr>
        <p:spPr bwMode="auto">
          <a:xfrm>
            <a:off x="1114342" y="2068828"/>
            <a:ext cx="3389069" cy="1569660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s-IS" sz="9600" dirty="0" smtClean="0">
                <a:latin typeface="Arial Rounded MT Bold" pitchFamily="34" charset="0"/>
              </a:rPr>
              <a:t>Þetta</a:t>
            </a:r>
            <a:endParaRPr lang="is-IS" sz="9600" dirty="0">
              <a:latin typeface="Arial Rounded MT Bol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81166" y="4429132"/>
            <a:ext cx="1714512" cy="157163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 extrusionH="76200">
            <a:bevelT w="114300" prst="artDeco"/>
            <a:extrusionClr>
              <a:srgbClr val="FFC0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5400" dirty="0" smtClean="0">
                <a:solidFill>
                  <a:schemeClr val="tx1"/>
                </a:solidFill>
                <a:latin typeface="Arial Rounded MT Bold" pitchFamily="34" charset="0"/>
              </a:rPr>
              <a:t>fjara</a:t>
            </a:r>
            <a:endParaRPr lang="is-IS" sz="5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6738950" y="2068828"/>
            <a:ext cx="1785950" cy="1569660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is-IS" sz="9600" dirty="0">
              <a:latin typeface="Arial Rounded MT Bold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95744" y="4429132"/>
            <a:ext cx="1714512" cy="157163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 extrusionH="76200">
            <a:bevelT w="114300" prst="artDeco"/>
            <a:extrusionClr>
              <a:srgbClr val="FFC0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5400" dirty="0" smtClean="0">
                <a:solidFill>
                  <a:schemeClr val="tx1"/>
                </a:solidFill>
                <a:latin typeface="Arial Rounded MT Bold" pitchFamily="34" charset="0"/>
              </a:rPr>
              <a:t>skel</a:t>
            </a:r>
            <a:endParaRPr lang="is-IS" sz="5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01272" y="5877272"/>
            <a:ext cx="2085827" cy="646331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is-IS" dirty="0" smtClean="0">
                <a:solidFill>
                  <a:schemeClr val="bg1"/>
                </a:solidFill>
                <a:latin typeface="Berlin Sans FB" pitchFamily="34" charset="0"/>
              </a:rPr>
              <a:t>Lestrarspjald 4</a:t>
            </a:r>
          </a:p>
          <a:p>
            <a:r>
              <a:rPr lang="is-IS" dirty="0" smtClean="0">
                <a:solidFill>
                  <a:schemeClr val="bg1"/>
                </a:solidFill>
                <a:latin typeface="Berlin Sans FB" pitchFamily="34" charset="0"/>
              </a:rPr>
              <a:t>Matsverkefni  í lestri</a:t>
            </a:r>
            <a:endParaRPr lang="is-IS" dirty="0">
              <a:solidFill>
                <a:schemeClr val="bg1"/>
              </a:solidFill>
              <a:latin typeface="Berlin Sans FB" pitchFamily="34" charset="0"/>
            </a:endParaRPr>
          </a:p>
        </p:txBody>
      </p:sp>
      <p:pic>
        <p:nvPicPr>
          <p:cNvPr id="26" name="Picture 7" descr="C:\Documents and Settings\Lenovo\Local Settings\Temporary Internet Files\Content.IE5\DGUM25HQ\MC90041092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9224" y="692696"/>
            <a:ext cx="1223252" cy="1230808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66654" y="142852"/>
            <a:ext cx="9429816" cy="64294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80968" y="500042"/>
            <a:ext cx="6786610" cy="571504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lnSpc>
                <a:spcPct val="300000"/>
              </a:lnSpc>
              <a:defRPr/>
            </a:pPr>
            <a:r>
              <a:rPr lang="is-IS" sz="4000" kern="0" dirty="0" smtClean="0">
                <a:latin typeface="Arial Rounded MT Bold" pitchFamily="34" charset="0"/>
              </a:rPr>
              <a:t>Ég er í fjöru.</a:t>
            </a:r>
            <a:endParaRPr lang="is-IS" sz="4000" kern="0" dirty="0">
              <a:latin typeface="Arial Rounded MT Bold" pitchFamily="34" charset="0"/>
            </a:endParaRPr>
          </a:p>
          <a:p>
            <a:pPr marL="342900" indent="-342900" eaLnBrk="0" hangingPunct="0">
              <a:lnSpc>
                <a:spcPct val="300000"/>
              </a:lnSpc>
              <a:defRPr/>
            </a:pPr>
            <a:r>
              <a:rPr lang="is-IS" sz="4000" kern="0" dirty="0" smtClean="0">
                <a:latin typeface="Arial Rounded MT Bold" pitchFamily="34" charset="0"/>
              </a:rPr>
              <a:t>Ég fann skel og krabba.</a:t>
            </a:r>
            <a:endParaRPr lang="is-IS" sz="4000" kern="0" dirty="0">
              <a:latin typeface="Arial Rounded MT Bold" pitchFamily="34" charset="0"/>
            </a:endParaRPr>
          </a:p>
          <a:p>
            <a:pPr marL="342900" indent="-342900" eaLnBrk="0" hangingPunct="0">
              <a:lnSpc>
                <a:spcPct val="300000"/>
              </a:lnSpc>
              <a:defRPr/>
            </a:pPr>
            <a:r>
              <a:rPr lang="is-IS" sz="4000" kern="0" dirty="0" smtClean="0">
                <a:latin typeface="Arial Rounded MT Bold" pitchFamily="34" charset="0"/>
              </a:rPr>
              <a:t>Ég fann líka söl.</a:t>
            </a:r>
            <a:endParaRPr lang="is-IS" sz="4000" kern="0" dirty="0">
              <a:latin typeface="Arial Rounded MT Bold" pitchFamily="34" charset="0"/>
            </a:endParaRPr>
          </a:p>
          <a:p>
            <a:pPr marL="342900" indent="-342900" eaLnBrk="0" hangingPunct="0">
              <a:lnSpc>
                <a:spcPct val="150000"/>
              </a:lnSpc>
              <a:defRPr/>
            </a:pPr>
            <a:endParaRPr lang="is-IS" sz="2400" kern="0" dirty="0">
              <a:latin typeface="+mn-lt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3381364" y="3357562"/>
            <a:ext cx="642942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69224" y="620688"/>
            <a:ext cx="936103" cy="883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0954" r="7800"/>
          <a:stretch>
            <a:fillRect/>
          </a:stretch>
        </p:blipFill>
        <p:spPr bwMode="auto">
          <a:xfrm>
            <a:off x="7905328" y="5301208"/>
            <a:ext cx="1216692" cy="98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05328" y="2060848"/>
            <a:ext cx="1080120" cy="90010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7" descr="C:\Documents and Settings\Lenovo\Local Settings\Temporary Internet Files\Content.IE5\DGUM25HQ\MC900410921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85248" y="3717032"/>
            <a:ext cx="1008112" cy="1014339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29"/>
          <p:cNvSpPr/>
          <p:nvPr/>
        </p:nvSpPr>
        <p:spPr>
          <a:xfrm>
            <a:off x="2144688" y="332656"/>
            <a:ext cx="1224136" cy="1080120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31" name="Rectangle 30"/>
          <p:cNvSpPr/>
          <p:nvPr/>
        </p:nvSpPr>
        <p:spPr>
          <a:xfrm>
            <a:off x="2360712" y="2204864"/>
            <a:ext cx="1224136" cy="1080120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32" name="Rectangle 31"/>
          <p:cNvSpPr/>
          <p:nvPr/>
        </p:nvSpPr>
        <p:spPr>
          <a:xfrm>
            <a:off x="4592960" y="2204864"/>
            <a:ext cx="1224136" cy="1080120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33" name="Rectangle 32"/>
          <p:cNvSpPr/>
          <p:nvPr/>
        </p:nvSpPr>
        <p:spPr>
          <a:xfrm>
            <a:off x="3152800" y="4077072"/>
            <a:ext cx="1224136" cy="1080120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66654" y="142852"/>
            <a:ext cx="9429816" cy="64294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3" name="TextBox 33"/>
          <p:cNvSpPr txBox="1">
            <a:spLocks noChangeArrowheads="1"/>
          </p:cNvSpPr>
          <p:nvPr/>
        </p:nvSpPr>
        <p:spPr bwMode="auto">
          <a:xfrm>
            <a:off x="766658" y="1500174"/>
            <a:ext cx="1881166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s-IS" sz="9600" dirty="0" smtClean="0">
                <a:latin typeface="Arial Rounded MT Bold" pitchFamily="34" charset="0"/>
              </a:rPr>
              <a:t>bí</a:t>
            </a:r>
            <a:endParaRPr lang="is-IS" sz="9600" dirty="0">
              <a:latin typeface="Arial Rounded MT Bold" pitchFamily="34" charset="0"/>
            </a:endParaRPr>
          </a:p>
          <a:p>
            <a:endParaRPr lang="is-IS" sz="6000" dirty="0">
              <a:latin typeface="Arial Rounded MT Bold" pitchFamily="34" charset="0"/>
            </a:endParaRPr>
          </a:p>
        </p:txBody>
      </p:sp>
      <p:sp>
        <p:nvSpPr>
          <p:cNvPr id="4" name="TextBox 34"/>
          <p:cNvSpPr txBox="1">
            <a:spLocks noChangeArrowheads="1"/>
          </p:cNvSpPr>
          <p:nvPr/>
        </p:nvSpPr>
        <p:spPr bwMode="auto">
          <a:xfrm>
            <a:off x="4981500" y="1500174"/>
            <a:ext cx="171451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s-IS" sz="9600" dirty="0" smtClean="0">
                <a:latin typeface="Arial Rounded MT Bold" pitchFamily="34" charset="0"/>
              </a:rPr>
              <a:t>ða</a:t>
            </a:r>
            <a:endParaRPr lang="is-IS" sz="9600" dirty="0">
              <a:latin typeface="Arial Rounded MT Bold" pitchFamily="34" charset="0"/>
            </a:endParaRPr>
          </a:p>
          <a:p>
            <a:endParaRPr lang="is-IS" sz="9600" dirty="0">
              <a:latin typeface="Arial Rounded MT Bold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288704" y="2492896"/>
            <a:ext cx="2286016" cy="1588"/>
          </a:xfrm>
          <a:prstGeom prst="straightConnector1">
            <a:avLst/>
          </a:prstGeom>
          <a:ln w="28575">
            <a:solidFill>
              <a:srgbClr val="FF66CC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453066" y="4286256"/>
            <a:ext cx="1857388" cy="1428756"/>
          </a:xfrm>
          <a:prstGeom prst="rect">
            <a:avLst/>
          </a:prstGeom>
          <a:solidFill>
            <a:srgbClr val="FF66CC"/>
          </a:solidFill>
          <a:ln>
            <a:solidFill>
              <a:schemeClr val="bg2">
                <a:lumMod val="50000"/>
              </a:schemeClr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s-IS" sz="4800" dirty="0" smtClean="0">
                <a:solidFill>
                  <a:schemeClr val="tx1"/>
                </a:solidFill>
                <a:latin typeface="Arial Rounded MT Bold" pitchFamily="34" charset="0"/>
              </a:rPr>
              <a:t>bíða</a:t>
            </a:r>
            <a:endParaRPr lang="is-IS" sz="48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52604" y="4357694"/>
            <a:ext cx="1857388" cy="1428756"/>
          </a:xfrm>
          <a:prstGeom prst="rect">
            <a:avLst/>
          </a:prstGeom>
          <a:solidFill>
            <a:srgbClr val="FF66CC"/>
          </a:solidFill>
          <a:ln>
            <a:solidFill>
              <a:schemeClr val="bg2">
                <a:lumMod val="50000"/>
              </a:schemeClr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s-IS" sz="4000" dirty="0" smtClean="0">
                <a:solidFill>
                  <a:schemeClr val="tx1"/>
                </a:solidFill>
                <a:latin typeface="Arial Rounded MT Bold" pitchFamily="34" charset="0"/>
              </a:rPr>
              <a:t>bað</a:t>
            </a:r>
            <a:endParaRPr lang="is-IS" sz="40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96012" y="1500178"/>
            <a:ext cx="1857388" cy="1428756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s-IS" sz="96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1272" y="5877272"/>
            <a:ext cx="2085827" cy="646331"/>
          </a:xfrm>
          <a:prstGeom prst="rect">
            <a:avLst/>
          </a:prstGeom>
          <a:solidFill>
            <a:srgbClr val="FF66CC"/>
          </a:solidFill>
        </p:spPr>
        <p:txBody>
          <a:bodyPr wrap="none" rtlCol="0">
            <a:spAutoFit/>
          </a:bodyPr>
          <a:lstStyle/>
          <a:p>
            <a:r>
              <a:rPr lang="is-IS" dirty="0" smtClean="0">
                <a:solidFill>
                  <a:schemeClr val="bg1"/>
                </a:solidFill>
                <a:latin typeface="Berlin Sans FB" pitchFamily="34" charset="0"/>
              </a:rPr>
              <a:t>Lestrarspjald 5</a:t>
            </a:r>
          </a:p>
          <a:p>
            <a:r>
              <a:rPr lang="is-IS" dirty="0" smtClean="0">
                <a:solidFill>
                  <a:schemeClr val="bg1"/>
                </a:solidFill>
                <a:latin typeface="Berlin Sans FB" pitchFamily="34" charset="0"/>
              </a:rPr>
              <a:t>Matsverkefni  í lestri</a:t>
            </a:r>
            <a:endParaRPr lang="is-IS" dirty="0">
              <a:solidFill>
                <a:schemeClr val="bg1"/>
              </a:solidFill>
              <a:latin typeface="Berlin Sans FB" pitchFamily="34" charset="0"/>
            </a:endParaRP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-3111896" y="476672"/>
            <a:ext cx="2736304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300000"/>
              </a:lnSpc>
            </a:pPr>
            <a:r>
              <a:rPr lang="is-I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Ég er kurteis.</a:t>
            </a:r>
          </a:p>
          <a:p>
            <a:pPr>
              <a:lnSpc>
                <a:spcPct val="300000"/>
              </a:lnSpc>
            </a:pPr>
            <a:r>
              <a:rPr lang="is-I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Ég raða skónum mínum.</a:t>
            </a:r>
            <a:endParaRPr lang="is-IS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300000"/>
              </a:lnSpc>
            </a:pPr>
            <a:r>
              <a:rPr lang="is-I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Ég </a:t>
            </a:r>
            <a:r>
              <a:rPr lang="is-IS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hlusta</a:t>
            </a:r>
            <a:r>
              <a:rPr lang="is-I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á kennarann. </a:t>
            </a:r>
          </a:p>
          <a:p>
            <a:pPr>
              <a:lnSpc>
                <a:spcPct val="300000"/>
              </a:lnSpc>
            </a:pPr>
            <a:r>
              <a:rPr lang="is-I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Ég fer eftir </a:t>
            </a:r>
            <a:r>
              <a:rPr lang="is-IS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reglum</a:t>
            </a:r>
            <a:r>
              <a:rPr lang="is-I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>
              <a:lnSpc>
                <a:spcPct val="300000"/>
              </a:lnSpc>
            </a:pPr>
            <a:r>
              <a:rPr lang="is-I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Ég borða </a:t>
            </a:r>
            <a:r>
              <a:rPr lang="is-IS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snyrtilega</a:t>
            </a:r>
            <a:r>
              <a:rPr lang="is-I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>
              <a:lnSpc>
                <a:spcPct val="300000"/>
              </a:lnSpc>
            </a:pPr>
            <a:r>
              <a:rPr lang="is-I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Ég kann að </a:t>
            </a:r>
            <a:r>
              <a:rPr lang="is-IS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bíða</a:t>
            </a:r>
            <a:r>
              <a:rPr lang="is-I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>
              <a:lnSpc>
                <a:spcPct val="300000"/>
              </a:lnSpc>
            </a:pPr>
            <a:r>
              <a:rPr lang="is-I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Ég </a:t>
            </a:r>
            <a:r>
              <a:rPr lang="is-IS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þakka </a:t>
            </a:r>
            <a:r>
              <a:rPr lang="is-I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fyrir mig.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-3111896" y="476672"/>
            <a:ext cx="2736304" cy="5976664"/>
          </a:xfrm>
          <a:prstGeom prst="rect">
            <a:avLst/>
          </a:prstGeom>
          <a:noFill/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91816" y="548680"/>
            <a:ext cx="449723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87760" y="2924944"/>
            <a:ext cx="629943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607840" y="5373216"/>
            <a:ext cx="518348" cy="493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2679848" y="2132856"/>
            <a:ext cx="504056" cy="453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743744" y="3789040"/>
            <a:ext cx="360040" cy="468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031776" y="4509120"/>
            <a:ext cx="103583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175792" y="119675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66654" y="142852"/>
            <a:ext cx="9429816" cy="64294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3" name="TextBox 33"/>
          <p:cNvSpPr txBox="1">
            <a:spLocks noChangeArrowheads="1"/>
          </p:cNvSpPr>
          <p:nvPr/>
        </p:nvSpPr>
        <p:spPr bwMode="auto">
          <a:xfrm>
            <a:off x="766658" y="1500174"/>
            <a:ext cx="2242126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s-IS" sz="9600" dirty="0" smtClean="0">
                <a:latin typeface="Arial Rounded MT Bold" pitchFamily="34" charset="0"/>
              </a:rPr>
              <a:t>bor</a:t>
            </a:r>
            <a:endParaRPr lang="is-IS" sz="9600" dirty="0">
              <a:latin typeface="Arial Rounded MT Bold" pitchFamily="34" charset="0"/>
            </a:endParaRPr>
          </a:p>
          <a:p>
            <a:endParaRPr lang="is-IS" sz="6000" dirty="0">
              <a:latin typeface="Arial Rounded MT Bold" pitchFamily="34" charset="0"/>
            </a:endParaRPr>
          </a:p>
        </p:txBody>
      </p:sp>
      <p:sp>
        <p:nvSpPr>
          <p:cNvPr id="4" name="TextBox 34"/>
          <p:cNvSpPr txBox="1">
            <a:spLocks noChangeArrowheads="1"/>
          </p:cNvSpPr>
          <p:nvPr/>
        </p:nvSpPr>
        <p:spPr bwMode="auto">
          <a:xfrm>
            <a:off x="4981500" y="1500174"/>
            <a:ext cx="171451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s-IS" sz="9600" dirty="0" smtClean="0">
                <a:latin typeface="Arial Rounded MT Bold" pitchFamily="34" charset="0"/>
              </a:rPr>
              <a:t>ða</a:t>
            </a:r>
            <a:endParaRPr lang="is-IS" sz="9600" dirty="0">
              <a:latin typeface="Arial Rounded MT Bold" pitchFamily="34" charset="0"/>
            </a:endParaRPr>
          </a:p>
          <a:p>
            <a:endParaRPr lang="is-IS" sz="9600" dirty="0">
              <a:latin typeface="Arial Rounded MT Bold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864768" y="2492896"/>
            <a:ext cx="2088232" cy="1588"/>
          </a:xfrm>
          <a:prstGeom prst="straightConnector1">
            <a:avLst/>
          </a:prstGeom>
          <a:ln w="28575">
            <a:solidFill>
              <a:srgbClr val="FF66CC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453066" y="4286256"/>
            <a:ext cx="1857388" cy="1428756"/>
          </a:xfrm>
          <a:prstGeom prst="rect">
            <a:avLst/>
          </a:prstGeom>
          <a:solidFill>
            <a:srgbClr val="FF66CC"/>
          </a:solidFill>
          <a:ln>
            <a:solidFill>
              <a:schemeClr val="bg2">
                <a:lumMod val="50000"/>
              </a:schemeClr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s-IS" sz="4800" dirty="0" smtClean="0">
                <a:solidFill>
                  <a:schemeClr val="tx1"/>
                </a:solidFill>
                <a:latin typeface="Arial Rounded MT Bold" pitchFamily="34" charset="0"/>
              </a:rPr>
              <a:t>bíða</a:t>
            </a:r>
            <a:endParaRPr lang="is-IS" sz="48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52604" y="4357694"/>
            <a:ext cx="1857388" cy="1428756"/>
          </a:xfrm>
          <a:prstGeom prst="rect">
            <a:avLst/>
          </a:prstGeom>
          <a:solidFill>
            <a:srgbClr val="FF66CC"/>
          </a:solidFill>
          <a:ln>
            <a:solidFill>
              <a:schemeClr val="bg2">
                <a:lumMod val="50000"/>
              </a:schemeClr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s-IS" sz="4000" dirty="0" smtClean="0">
                <a:solidFill>
                  <a:schemeClr val="tx1"/>
                </a:solidFill>
                <a:latin typeface="Arial Rounded MT Bold" pitchFamily="34" charset="0"/>
              </a:rPr>
              <a:t>borða</a:t>
            </a:r>
            <a:endParaRPr lang="is-IS" sz="40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96012" y="1500178"/>
            <a:ext cx="1857388" cy="1428756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s-IS" sz="96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1272" y="5877272"/>
            <a:ext cx="2085827" cy="646331"/>
          </a:xfrm>
          <a:prstGeom prst="rect">
            <a:avLst/>
          </a:prstGeom>
          <a:solidFill>
            <a:srgbClr val="FF66CC"/>
          </a:solidFill>
        </p:spPr>
        <p:txBody>
          <a:bodyPr wrap="none" rtlCol="0">
            <a:spAutoFit/>
          </a:bodyPr>
          <a:lstStyle/>
          <a:p>
            <a:r>
              <a:rPr lang="is-IS" dirty="0" smtClean="0">
                <a:solidFill>
                  <a:schemeClr val="bg1"/>
                </a:solidFill>
                <a:latin typeface="Berlin Sans FB" pitchFamily="34" charset="0"/>
              </a:rPr>
              <a:t>Lestrarspjald 5</a:t>
            </a:r>
          </a:p>
          <a:p>
            <a:r>
              <a:rPr lang="is-IS" dirty="0" smtClean="0">
                <a:solidFill>
                  <a:schemeClr val="bg1"/>
                </a:solidFill>
                <a:latin typeface="Berlin Sans FB" pitchFamily="34" charset="0"/>
              </a:rPr>
              <a:t>Matsverkefni  í lestri</a:t>
            </a:r>
            <a:endParaRPr lang="is-IS" dirty="0">
              <a:solidFill>
                <a:schemeClr val="bg1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66654" y="142852"/>
            <a:ext cx="9429816" cy="64294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3152800" y="2060848"/>
            <a:ext cx="1454244" cy="1569660"/>
          </a:xfrm>
          <a:prstGeom prst="rect">
            <a:avLst/>
          </a:prstGeom>
          <a:noFill/>
          <a:ln w="28575">
            <a:solidFill>
              <a:srgbClr val="FF66CC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s-IS" sz="9600" dirty="0" smtClean="0">
                <a:latin typeface="Arial Rounded MT Bold" pitchFamily="34" charset="0"/>
              </a:rPr>
              <a:t>er</a:t>
            </a:r>
            <a:endParaRPr lang="is-IS" sz="9600" dirty="0">
              <a:latin typeface="Arial Rounded MT Bold" pitchFamily="34" charset="0"/>
            </a:endParaRPr>
          </a:p>
        </p:txBody>
      </p:sp>
      <p:sp>
        <p:nvSpPr>
          <p:cNvPr id="10" name="TextBox 27"/>
          <p:cNvSpPr txBox="1">
            <a:spLocks noChangeArrowheads="1"/>
          </p:cNvSpPr>
          <p:nvPr/>
        </p:nvSpPr>
        <p:spPr bwMode="auto">
          <a:xfrm>
            <a:off x="1114342" y="2068828"/>
            <a:ext cx="1774845" cy="1569660"/>
          </a:xfrm>
          <a:prstGeom prst="rect">
            <a:avLst/>
          </a:prstGeom>
          <a:noFill/>
          <a:ln w="28575">
            <a:solidFill>
              <a:srgbClr val="FF66CC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s-IS" sz="9600" dirty="0" smtClean="0">
                <a:latin typeface="Arial Rounded MT Bold" pitchFamily="34" charset="0"/>
              </a:rPr>
              <a:t>Ég</a:t>
            </a:r>
            <a:endParaRPr lang="is-IS" sz="9600" dirty="0">
              <a:latin typeface="Arial Rounded MT Bol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81166" y="4429132"/>
            <a:ext cx="1714512" cy="1571636"/>
          </a:xfrm>
          <a:prstGeom prst="rect">
            <a:avLst/>
          </a:prstGeom>
          <a:solidFill>
            <a:srgbClr val="FF66CC"/>
          </a:solidFill>
          <a:ln>
            <a:solidFill>
              <a:srgbClr val="FF66CC"/>
            </a:solidFill>
          </a:ln>
          <a:scene3d>
            <a:camera prst="orthographicFront"/>
            <a:lightRig rig="threePt" dir="t"/>
          </a:scene3d>
          <a:sp3d extrusionH="76200">
            <a:bevelT w="114300" prst="artDeco"/>
            <a:extrusionClr>
              <a:srgbClr val="FFC0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4000" dirty="0" smtClean="0">
                <a:solidFill>
                  <a:schemeClr val="tx1"/>
                </a:solidFill>
                <a:latin typeface="Arial Rounded MT Bold" pitchFamily="34" charset="0"/>
              </a:rPr>
              <a:t>horfa</a:t>
            </a:r>
            <a:endParaRPr lang="is-IS" sz="40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6738950" y="2068828"/>
            <a:ext cx="1785950" cy="1569660"/>
          </a:xfrm>
          <a:prstGeom prst="rect">
            <a:avLst/>
          </a:prstGeom>
          <a:noFill/>
          <a:ln w="28575">
            <a:solidFill>
              <a:srgbClr val="FF66C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is-IS" sz="9600" dirty="0">
              <a:latin typeface="Arial Rounded MT Bold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95744" y="4429132"/>
            <a:ext cx="1714512" cy="1571636"/>
          </a:xfrm>
          <a:prstGeom prst="rect">
            <a:avLst/>
          </a:prstGeom>
          <a:solidFill>
            <a:srgbClr val="FF66CC"/>
          </a:solidFill>
          <a:ln>
            <a:solidFill>
              <a:srgbClr val="FF66CC"/>
            </a:solidFill>
          </a:ln>
          <a:scene3d>
            <a:camera prst="orthographicFront"/>
            <a:lightRig rig="threePt" dir="t"/>
          </a:scene3d>
          <a:sp3d extrusionH="76200">
            <a:bevelT w="114300" prst="artDeco"/>
            <a:extrusionClr>
              <a:srgbClr val="FFC0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4000" dirty="0" smtClean="0">
                <a:solidFill>
                  <a:schemeClr val="tx1"/>
                </a:solidFill>
                <a:latin typeface="Arial Rounded MT Bold" pitchFamily="34" charset="0"/>
              </a:rPr>
              <a:t>hlusta</a:t>
            </a:r>
            <a:endParaRPr lang="is-IS" sz="40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01272" y="5877272"/>
            <a:ext cx="2085827" cy="646331"/>
          </a:xfrm>
          <a:prstGeom prst="rect">
            <a:avLst/>
          </a:prstGeom>
          <a:solidFill>
            <a:srgbClr val="FF66CC"/>
          </a:solidFill>
          <a:ln>
            <a:solidFill>
              <a:srgbClr val="FF66CC"/>
            </a:solidFill>
          </a:ln>
        </p:spPr>
        <p:txBody>
          <a:bodyPr wrap="none" rtlCol="0">
            <a:spAutoFit/>
          </a:bodyPr>
          <a:lstStyle/>
          <a:p>
            <a:r>
              <a:rPr lang="is-IS" dirty="0" smtClean="0">
                <a:solidFill>
                  <a:schemeClr val="bg1"/>
                </a:solidFill>
                <a:latin typeface="Berlin Sans FB" pitchFamily="34" charset="0"/>
              </a:rPr>
              <a:t>Lestrarspjald 4</a:t>
            </a:r>
          </a:p>
          <a:p>
            <a:r>
              <a:rPr lang="is-IS" dirty="0" smtClean="0">
                <a:solidFill>
                  <a:schemeClr val="bg1"/>
                </a:solidFill>
                <a:latin typeface="Berlin Sans FB" pitchFamily="34" charset="0"/>
              </a:rPr>
              <a:t>Matsverkefni  í lestri</a:t>
            </a:r>
            <a:endParaRPr lang="is-IS" dirty="0">
              <a:solidFill>
                <a:schemeClr val="bg1"/>
              </a:solidFill>
              <a:latin typeface="Berlin Sans FB" pitchFamily="34" charset="0"/>
            </a:endParaRPr>
          </a:p>
        </p:txBody>
      </p:sp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41232" y="764704"/>
            <a:ext cx="1296144" cy="1165397"/>
          </a:xfrm>
          <a:prstGeom prst="rect">
            <a:avLst/>
          </a:prstGeom>
          <a:noFill/>
          <a:ln w="9525">
            <a:solidFill>
              <a:srgbClr val="FF66CC"/>
            </a:solidFill>
            <a:miter lim="800000"/>
            <a:headEnd/>
            <a:tailEnd/>
          </a:ln>
        </p:spPr>
      </p:pic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4808984" y="2060848"/>
            <a:ext cx="1659429" cy="1569660"/>
          </a:xfrm>
          <a:prstGeom prst="rect">
            <a:avLst/>
          </a:prstGeom>
          <a:noFill/>
          <a:ln w="28575">
            <a:solidFill>
              <a:srgbClr val="FF66CC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s-IS" sz="9600" dirty="0" smtClean="0">
                <a:latin typeface="Arial Rounded MT Bold" pitchFamily="34" charset="0"/>
              </a:rPr>
              <a:t>að</a:t>
            </a:r>
            <a:endParaRPr lang="is-IS" sz="96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66654" y="142852"/>
            <a:ext cx="9429816" cy="64294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80968" y="500042"/>
            <a:ext cx="6786610" cy="571504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lnSpc>
                <a:spcPct val="300000"/>
              </a:lnSpc>
              <a:defRPr/>
            </a:pPr>
            <a:r>
              <a:rPr lang="is-IS" sz="4000" kern="0" dirty="0" smtClean="0">
                <a:latin typeface="Arial Rounded MT Bold" pitchFamily="34" charset="0"/>
              </a:rPr>
              <a:t>Ég er að bíða.</a:t>
            </a:r>
            <a:endParaRPr lang="is-IS" sz="4000" kern="0" dirty="0">
              <a:latin typeface="Arial Rounded MT Bold" pitchFamily="34" charset="0"/>
            </a:endParaRPr>
          </a:p>
          <a:p>
            <a:pPr marL="342900" indent="-342900" eaLnBrk="0" hangingPunct="0">
              <a:lnSpc>
                <a:spcPct val="300000"/>
              </a:lnSpc>
              <a:defRPr/>
            </a:pPr>
            <a:r>
              <a:rPr lang="is-IS" sz="4000" kern="0" dirty="0" smtClean="0">
                <a:latin typeface="Arial Rounded MT Bold" pitchFamily="34" charset="0"/>
              </a:rPr>
              <a:t>Ég fer eftir reglum.</a:t>
            </a:r>
            <a:endParaRPr lang="is-IS" sz="4000" kern="0" dirty="0">
              <a:latin typeface="Arial Rounded MT Bold" pitchFamily="34" charset="0"/>
            </a:endParaRPr>
          </a:p>
          <a:p>
            <a:pPr marL="342900" indent="-342900" eaLnBrk="0" hangingPunct="0">
              <a:lnSpc>
                <a:spcPct val="300000"/>
              </a:lnSpc>
              <a:defRPr/>
            </a:pPr>
            <a:r>
              <a:rPr lang="is-IS" sz="4000" kern="0" dirty="0" smtClean="0">
                <a:latin typeface="Arial Rounded MT Bold" pitchFamily="34" charset="0"/>
              </a:rPr>
              <a:t>Ég þakka fyrir mig.</a:t>
            </a:r>
            <a:endParaRPr lang="is-IS" sz="4000" kern="0" dirty="0">
              <a:latin typeface="Arial Rounded MT Bold" pitchFamily="34" charset="0"/>
            </a:endParaRPr>
          </a:p>
          <a:p>
            <a:pPr marL="342900" indent="-342900" eaLnBrk="0" hangingPunct="0">
              <a:lnSpc>
                <a:spcPct val="150000"/>
              </a:lnSpc>
              <a:defRPr/>
            </a:pPr>
            <a:endParaRPr lang="is-IS" sz="2400" kern="0" dirty="0">
              <a:latin typeface="+mn-lt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3381364" y="3357562"/>
            <a:ext cx="642942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2576736" y="332656"/>
            <a:ext cx="1224136" cy="1080120"/>
          </a:xfrm>
          <a:prstGeom prst="rect">
            <a:avLst/>
          </a:prstGeom>
          <a:noFill/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32" name="Rectangle 31"/>
          <p:cNvSpPr/>
          <p:nvPr/>
        </p:nvSpPr>
        <p:spPr>
          <a:xfrm>
            <a:off x="3440832" y="2204864"/>
            <a:ext cx="1224136" cy="1080120"/>
          </a:xfrm>
          <a:prstGeom prst="rect">
            <a:avLst/>
          </a:prstGeom>
          <a:noFill/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33" name="Rectangle 32"/>
          <p:cNvSpPr/>
          <p:nvPr/>
        </p:nvSpPr>
        <p:spPr>
          <a:xfrm>
            <a:off x="1496616" y="4077072"/>
            <a:ext cx="1224136" cy="1080120"/>
          </a:xfrm>
          <a:prstGeom prst="rect">
            <a:avLst/>
          </a:prstGeom>
          <a:noFill/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41232" y="764704"/>
            <a:ext cx="1082165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22"/>
          <p:cNvSpPr txBox="1">
            <a:spLocks noChangeArrowheads="1"/>
          </p:cNvSpPr>
          <p:nvPr/>
        </p:nvSpPr>
        <p:spPr bwMode="auto">
          <a:xfrm>
            <a:off x="-486022" y="6920359"/>
            <a:ext cx="292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s-IS">
                <a:latin typeface="Candara" pitchFamily="34" charset="0"/>
              </a:rPr>
              <a:t>2</a:t>
            </a:r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471936" y="-2547664"/>
            <a:ext cx="449723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89304" y="2492896"/>
            <a:ext cx="1008112" cy="959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01272" y="4509120"/>
            <a:ext cx="124300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TextBox 33"/>
          <p:cNvSpPr txBox="1"/>
          <p:nvPr/>
        </p:nvSpPr>
        <p:spPr>
          <a:xfrm>
            <a:off x="7401272" y="5877272"/>
            <a:ext cx="2085827" cy="646331"/>
          </a:xfrm>
          <a:prstGeom prst="rect">
            <a:avLst/>
          </a:prstGeom>
          <a:solidFill>
            <a:srgbClr val="FF66CC"/>
          </a:solidFill>
          <a:ln>
            <a:solidFill>
              <a:srgbClr val="FF66CC"/>
            </a:solidFill>
          </a:ln>
        </p:spPr>
        <p:txBody>
          <a:bodyPr wrap="none" rtlCol="0">
            <a:spAutoFit/>
          </a:bodyPr>
          <a:lstStyle/>
          <a:p>
            <a:r>
              <a:rPr lang="is-IS" dirty="0" smtClean="0">
                <a:solidFill>
                  <a:schemeClr val="bg1"/>
                </a:solidFill>
                <a:latin typeface="Berlin Sans FB" pitchFamily="34" charset="0"/>
              </a:rPr>
              <a:t>Lestrarspjald 4</a:t>
            </a:r>
          </a:p>
          <a:p>
            <a:r>
              <a:rPr lang="is-IS" dirty="0" smtClean="0">
                <a:solidFill>
                  <a:schemeClr val="bg1"/>
                </a:solidFill>
                <a:latin typeface="Berlin Sans FB" pitchFamily="34" charset="0"/>
              </a:rPr>
              <a:t>Matsverkefni  í lestri</a:t>
            </a:r>
            <a:endParaRPr lang="is-IS" dirty="0">
              <a:solidFill>
                <a:schemeClr val="bg1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66654" y="142852"/>
            <a:ext cx="9429816" cy="64294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3" name="TextBox 33"/>
          <p:cNvSpPr txBox="1">
            <a:spLocks noChangeArrowheads="1"/>
          </p:cNvSpPr>
          <p:nvPr/>
        </p:nvSpPr>
        <p:spPr bwMode="auto">
          <a:xfrm>
            <a:off x="881034" y="1214422"/>
            <a:ext cx="213967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s-IS" sz="9600" dirty="0" smtClean="0">
                <a:latin typeface="Berlin Sans FB" pitchFamily="34" charset="0"/>
              </a:rPr>
              <a:t>le</a:t>
            </a:r>
            <a:endParaRPr lang="is-IS" sz="9600" dirty="0">
              <a:latin typeface="Berlin Sans FB" pitchFamily="34" charset="0"/>
            </a:endParaRPr>
          </a:p>
          <a:p>
            <a:endParaRPr lang="is-IS" sz="9600" dirty="0">
              <a:latin typeface="Berlin Sans FB" pitchFamily="34" charset="0"/>
            </a:endParaRPr>
          </a:p>
        </p:txBody>
      </p:sp>
      <p:sp>
        <p:nvSpPr>
          <p:cNvPr id="4" name="TextBox 34"/>
          <p:cNvSpPr txBox="1">
            <a:spLocks noChangeArrowheads="1"/>
          </p:cNvSpPr>
          <p:nvPr/>
        </p:nvSpPr>
        <p:spPr bwMode="auto">
          <a:xfrm>
            <a:off x="4167182" y="1214422"/>
            <a:ext cx="142876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s-IS" sz="9600" dirty="0" smtClean="0">
                <a:latin typeface="Berlin Sans FB" pitchFamily="34" charset="0"/>
              </a:rPr>
              <a:t>sa</a:t>
            </a:r>
            <a:endParaRPr lang="is-IS" sz="9600" dirty="0">
              <a:latin typeface="Berlin Sans FB" pitchFamily="34" charset="0"/>
            </a:endParaRPr>
          </a:p>
          <a:p>
            <a:endParaRPr lang="is-IS" sz="9600" dirty="0">
              <a:latin typeface="Berlin Sans FB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000672" y="2204864"/>
            <a:ext cx="2166510" cy="11278"/>
          </a:xfrm>
          <a:prstGeom prst="straightConnector1">
            <a:avLst/>
          </a:prstGeom>
          <a:ln w="28575">
            <a:solidFill>
              <a:srgbClr val="7030A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024042" y="4286256"/>
            <a:ext cx="1857388" cy="1428756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s-IS" sz="6000" dirty="0" smtClean="0">
                <a:solidFill>
                  <a:schemeClr val="tx1"/>
                </a:solidFill>
                <a:latin typeface="Berlin Sans FB" pitchFamily="34" charset="0"/>
              </a:rPr>
              <a:t>lesa</a:t>
            </a:r>
            <a:endParaRPr lang="is-IS" sz="60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953132" y="4357694"/>
            <a:ext cx="1857388" cy="1428756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s-IS" sz="6600" dirty="0" smtClean="0">
                <a:solidFill>
                  <a:schemeClr val="tx1"/>
                </a:solidFill>
                <a:latin typeface="Berlin Sans FB" pitchFamily="34" charset="0"/>
              </a:rPr>
              <a:t>lás</a:t>
            </a:r>
            <a:endParaRPr lang="is-IS" sz="66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10256" y="1214422"/>
            <a:ext cx="1857388" cy="1428756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s-IS" sz="9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2480" y="404664"/>
            <a:ext cx="2085827" cy="646331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is-IS" dirty="0" smtClean="0">
                <a:solidFill>
                  <a:schemeClr val="bg1"/>
                </a:solidFill>
                <a:latin typeface="Berlin Sans FB" pitchFamily="34" charset="0"/>
              </a:rPr>
              <a:t>Lestrarspjald 2</a:t>
            </a:r>
          </a:p>
          <a:p>
            <a:r>
              <a:rPr lang="is-IS" dirty="0" smtClean="0">
                <a:solidFill>
                  <a:schemeClr val="bg1"/>
                </a:solidFill>
                <a:latin typeface="Berlin Sans FB" pitchFamily="34" charset="0"/>
              </a:rPr>
              <a:t>Matsverkefni  í lestri</a:t>
            </a:r>
            <a:endParaRPr lang="is-IS" dirty="0">
              <a:solidFill>
                <a:schemeClr val="bg1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66654" y="142852"/>
            <a:ext cx="9429816" cy="64294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3" name="TextBox 33"/>
          <p:cNvSpPr txBox="1">
            <a:spLocks noChangeArrowheads="1"/>
          </p:cNvSpPr>
          <p:nvPr/>
        </p:nvSpPr>
        <p:spPr bwMode="auto">
          <a:xfrm>
            <a:off x="272480" y="1214422"/>
            <a:ext cx="160868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s-IS" sz="9600" dirty="0" smtClean="0">
                <a:latin typeface="Berlin Sans FB" pitchFamily="34" charset="0"/>
              </a:rPr>
              <a:t>bó</a:t>
            </a:r>
            <a:endParaRPr lang="is-IS" sz="9600" dirty="0">
              <a:latin typeface="Berlin Sans FB" pitchFamily="34" charset="0"/>
            </a:endParaRPr>
          </a:p>
          <a:p>
            <a:endParaRPr lang="is-IS" sz="9600" dirty="0">
              <a:latin typeface="Berlin Sans FB" pitchFamily="34" charset="0"/>
            </a:endParaRPr>
          </a:p>
        </p:txBody>
      </p:sp>
      <p:sp>
        <p:nvSpPr>
          <p:cNvPr id="4" name="TextBox 34"/>
          <p:cNvSpPr txBox="1">
            <a:spLocks noChangeArrowheads="1"/>
          </p:cNvSpPr>
          <p:nvPr/>
        </p:nvSpPr>
        <p:spPr bwMode="auto">
          <a:xfrm>
            <a:off x="4167182" y="1214422"/>
            <a:ext cx="171451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s-IS" sz="9600" dirty="0" smtClean="0">
                <a:latin typeface="Berlin Sans FB" pitchFamily="34" charset="0"/>
              </a:rPr>
              <a:t>k</a:t>
            </a:r>
            <a:endParaRPr lang="is-IS" sz="9600" dirty="0">
              <a:latin typeface="Berlin Sans FB" pitchFamily="34" charset="0"/>
            </a:endParaRPr>
          </a:p>
          <a:p>
            <a:endParaRPr lang="is-IS" sz="9600" dirty="0">
              <a:latin typeface="Berlin Sans FB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928664" y="2204864"/>
            <a:ext cx="2238518" cy="11278"/>
          </a:xfrm>
          <a:prstGeom prst="straightConnector1">
            <a:avLst/>
          </a:prstGeom>
          <a:ln w="28575">
            <a:solidFill>
              <a:srgbClr val="7030A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453066" y="4429132"/>
            <a:ext cx="1857388" cy="1428756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s-IS" sz="6600" dirty="0" smtClean="0">
                <a:solidFill>
                  <a:schemeClr val="tx1"/>
                </a:solidFill>
                <a:latin typeface="Berlin Sans FB" pitchFamily="34" charset="0"/>
              </a:rPr>
              <a:t>bók</a:t>
            </a:r>
            <a:endParaRPr lang="is-IS" sz="66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52604" y="4357694"/>
            <a:ext cx="1857388" cy="1428756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s-IS" sz="6600" dirty="0" smtClean="0">
                <a:solidFill>
                  <a:schemeClr val="tx1"/>
                </a:solidFill>
                <a:latin typeface="Berlin Sans FB" pitchFamily="34" charset="0"/>
              </a:rPr>
              <a:t>bíll</a:t>
            </a:r>
            <a:endParaRPr lang="is-IS" sz="66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53132" y="1214426"/>
            <a:ext cx="1857388" cy="1428756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s-IS" sz="9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4885" y="404664"/>
            <a:ext cx="2085827" cy="646331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is-IS" dirty="0" smtClean="0">
                <a:solidFill>
                  <a:schemeClr val="bg1"/>
                </a:solidFill>
                <a:latin typeface="Berlin Sans FB" pitchFamily="34" charset="0"/>
              </a:rPr>
              <a:t>Lestrarspjald 2</a:t>
            </a:r>
          </a:p>
          <a:p>
            <a:r>
              <a:rPr lang="is-IS" dirty="0" smtClean="0">
                <a:solidFill>
                  <a:schemeClr val="bg1"/>
                </a:solidFill>
                <a:latin typeface="Berlin Sans FB" pitchFamily="34" charset="0"/>
              </a:rPr>
              <a:t>Matsverkefni  í lestri</a:t>
            </a:r>
            <a:endParaRPr lang="is-IS" dirty="0">
              <a:solidFill>
                <a:schemeClr val="bg1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66654" y="142852"/>
            <a:ext cx="9429816" cy="64294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4376936" y="2428868"/>
            <a:ext cx="1535998" cy="1446550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s-IS" sz="8800" dirty="0" smtClean="0">
                <a:latin typeface="Arial Rounded MT Bold" pitchFamily="34" charset="0"/>
              </a:rPr>
              <a:t>að</a:t>
            </a:r>
            <a:endParaRPr lang="is-IS" sz="8800" dirty="0">
              <a:latin typeface="Arial Rounded MT Bold" pitchFamily="34" charset="0"/>
            </a:endParaRPr>
          </a:p>
        </p:txBody>
      </p:sp>
      <p:sp>
        <p:nvSpPr>
          <p:cNvPr id="4" name="TextBox 27"/>
          <p:cNvSpPr txBox="1">
            <a:spLocks noChangeArrowheads="1"/>
          </p:cNvSpPr>
          <p:nvPr/>
        </p:nvSpPr>
        <p:spPr bwMode="auto">
          <a:xfrm>
            <a:off x="738158" y="2428868"/>
            <a:ext cx="1643399" cy="1446550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s-IS" sz="8800" dirty="0" smtClean="0">
                <a:latin typeface="Arial Rounded MT Bold" pitchFamily="34" charset="0"/>
              </a:rPr>
              <a:t>Ég</a:t>
            </a:r>
            <a:endParaRPr lang="is-IS" sz="8800" dirty="0">
              <a:latin typeface="Arial Rounded MT Bold" pitchFamily="34" charset="0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6805480" y="2428868"/>
            <a:ext cx="1857388" cy="1569660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is-IS" sz="9600" dirty="0">
              <a:latin typeface="Century Gothic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81166" y="4429132"/>
            <a:ext cx="1714512" cy="1571636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 extrusionH="76200">
            <a:bevelT w="114300" prst="artDeco"/>
            <a:extrusionClr>
              <a:srgbClr val="FFC0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6000" dirty="0" smtClean="0">
                <a:solidFill>
                  <a:schemeClr val="tx1"/>
                </a:solidFill>
                <a:latin typeface="Arial Rounded MT Bold" pitchFamily="34" charset="0"/>
              </a:rPr>
              <a:t>lesa</a:t>
            </a:r>
            <a:endParaRPr lang="is-IS" sz="60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24306" y="4429132"/>
            <a:ext cx="1714512" cy="1571636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 extrusionH="76200">
            <a:bevelT w="114300" prst="artDeco"/>
            <a:extrusionClr>
              <a:srgbClr val="FFC0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6000" dirty="0" smtClean="0">
                <a:solidFill>
                  <a:schemeClr val="tx1"/>
                </a:solidFill>
                <a:latin typeface="Arial Rounded MT Bold" pitchFamily="34" charset="0"/>
              </a:rPr>
              <a:t>lás</a:t>
            </a:r>
            <a:endParaRPr lang="is-IS" sz="60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734046" y="2420888"/>
            <a:ext cx="1348446" cy="1446550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s-IS" sz="8800" dirty="0" smtClean="0">
                <a:latin typeface="Arial Rounded MT Bold" pitchFamily="34" charset="0"/>
              </a:rPr>
              <a:t>er</a:t>
            </a:r>
            <a:endParaRPr lang="is-IS" sz="8800" dirty="0">
              <a:latin typeface="Arial Rounded MT Bold" pitchFamily="34" charset="0"/>
            </a:endParaRPr>
          </a:p>
        </p:txBody>
      </p:sp>
      <p:pic>
        <p:nvPicPr>
          <p:cNvPr id="11" name="Picture 23" descr="C:\Documents and Settings\Lenovo\Local Settings\Temporary Internet Files\Content.IE5\MVLZ5RI1\MC90005693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9224" y="1052736"/>
            <a:ext cx="1512168" cy="1276416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272480" y="557064"/>
            <a:ext cx="2085827" cy="646331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is-IS" dirty="0" smtClean="0">
                <a:solidFill>
                  <a:schemeClr val="bg1"/>
                </a:solidFill>
                <a:latin typeface="Berlin Sans FB" pitchFamily="34" charset="0"/>
              </a:rPr>
              <a:t>Lestrarspjald 2</a:t>
            </a:r>
          </a:p>
          <a:p>
            <a:r>
              <a:rPr lang="is-IS" dirty="0" smtClean="0">
                <a:solidFill>
                  <a:schemeClr val="bg1"/>
                </a:solidFill>
                <a:latin typeface="Berlin Sans FB" pitchFamily="34" charset="0"/>
              </a:rPr>
              <a:t>Matsverkefni  í lestri</a:t>
            </a:r>
            <a:endParaRPr lang="is-IS" dirty="0">
              <a:solidFill>
                <a:schemeClr val="bg1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66654" y="142852"/>
            <a:ext cx="9429816" cy="64294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4" name="TextBox 27"/>
          <p:cNvSpPr txBox="1">
            <a:spLocks noChangeArrowheads="1"/>
          </p:cNvSpPr>
          <p:nvPr/>
        </p:nvSpPr>
        <p:spPr bwMode="auto">
          <a:xfrm>
            <a:off x="1712640" y="2428868"/>
            <a:ext cx="1774845" cy="1569660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s-IS" sz="9600" dirty="0" smtClean="0">
                <a:latin typeface="Arial Rounded MT Bold" pitchFamily="34" charset="0"/>
              </a:rPr>
              <a:t>Ég</a:t>
            </a:r>
            <a:endParaRPr lang="is-IS" sz="9600" dirty="0">
              <a:latin typeface="Arial Rounded MT Bold" pitchFamily="34" charset="0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5651147" y="2428868"/>
            <a:ext cx="1857388" cy="1569660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is-IS" sz="9600" dirty="0">
              <a:latin typeface="Arial Rounded MT Bold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95548" y="4593668"/>
            <a:ext cx="1714512" cy="1571636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 extrusionH="76200">
            <a:bevelT w="114300" prst="artDeco"/>
            <a:extrusionClr>
              <a:srgbClr val="FFC0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6000" dirty="0" smtClean="0">
                <a:solidFill>
                  <a:schemeClr val="tx1"/>
                </a:solidFill>
                <a:latin typeface="Arial Rounded MT Bold" pitchFamily="34" charset="0"/>
              </a:rPr>
              <a:t>bók</a:t>
            </a:r>
            <a:endParaRPr lang="is-IS" sz="60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38688" y="4593668"/>
            <a:ext cx="1714512" cy="1571636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 extrusionH="76200">
            <a:bevelT w="114300" prst="artDeco"/>
            <a:extrusionClr>
              <a:srgbClr val="FFC0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6000" dirty="0" smtClean="0">
                <a:solidFill>
                  <a:schemeClr val="tx1"/>
                </a:solidFill>
                <a:latin typeface="Arial Rounded MT Bold" pitchFamily="34" charset="0"/>
              </a:rPr>
              <a:t>bíll</a:t>
            </a:r>
            <a:endParaRPr lang="is-IS" sz="60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708528" y="2420888"/>
            <a:ext cx="915635" cy="1569660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s-IS" sz="9600" dirty="0" smtClean="0">
                <a:latin typeface="Arial Rounded MT Bold" pitchFamily="34" charset="0"/>
              </a:rPr>
              <a:t>á</a:t>
            </a:r>
            <a:endParaRPr lang="is-IS" sz="9600" dirty="0">
              <a:latin typeface="Arial Rounded MT Bold" pitchFamily="34" charset="0"/>
            </a:endParaRPr>
          </a:p>
        </p:txBody>
      </p:sp>
      <p:pic>
        <p:nvPicPr>
          <p:cNvPr id="12" name="Picture 31" descr="C:\Documents and Settings\Lenovo\Local Settings\Temporary Internet Files\Content.IE5\N2QT1YTJ\MC90015677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14891" y="980728"/>
            <a:ext cx="1440160" cy="1339479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272480" y="557064"/>
            <a:ext cx="2085827" cy="646331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is-IS" dirty="0" smtClean="0">
                <a:solidFill>
                  <a:schemeClr val="bg1"/>
                </a:solidFill>
                <a:latin typeface="Berlin Sans FB" pitchFamily="34" charset="0"/>
              </a:rPr>
              <a:t>Lestrarspjald 2</a:t>
            </a:r>
          </a:p>
          <a:p>
            <a:r>
              <a:rPr lang="is-IS" dirty="0" smtClean="0">
                <a:solidFill>
                  <a:schemeClr val="bg1"/>
                </a:solidFill>
                <a:latin typeface="Berlin Sans FB" pitchFamily="34" charset="0"/>
              </a:rPr>
              <a:t>Matsverkefni  í lestri</a:t>
            </a:r>
            <a:endParaRPr lang="is-IS" dirty="0">
              <a:solidFill>
                <a:schemeClr val="bg1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66654" y="142852"/>
            <a:ext cx="9429816" cy="64294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09596" y="428604"/>
            <a:ext cx="6286515" cy="578647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3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s-I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</a:rPr>
              <a:t>Ég er í </a:t>
            </a:r>
            <a:r>
              <a:rPr kumimoji="0" lang="is-IS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</a:rPr>
              <a:t>skóla</a:t>
            </a:r>
            <a:r>
              <a:rPr kumimoji="0" lang="is-I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3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s-IS" sz="4400" noProof="0" dirty="0" smtClean="0">
                <a:latin typeface="Arial Rounded MT Bold" pitchFamily="34" charset="0"/>
              </a:rPr>
              <a:t>Þetta er </a:t>
            </a:r>
            <a:r>
              <a:rPr lang="is-IS" sz="4400" u="sng" noProof="0" dirty="0" smtClean="0">
                <a:latin typeface="Arial Rounded MT Bold" pitchFamily="34" charset="0"/>
              </a:rPr>
              <a:t>bók</a:t>
            </a:r>
            <a:r>
              <a:rPr lang="is-IS" sz="4400" noProof="0" dirty="0" smtClean="0">
                <a:latin typeface="Arial Rounded MT Bold" pitchFamily="34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3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s-IS" sz="4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</a:rPr>
              <a:t>Ég</a:t>
            </a:r>
            <a:r>
              <a:rPr kumimoji="0" lang="is-IS" sz="4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</a:rPr>
              <a:t> er að </a:t>
            </a:r>
            <a:r>
              <a:rPr kumimoji="0" lang="is-IS" sz="4400" b="0" i="0" u="sng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</a:rPr>
              <a:t>lesa</a:t>
            </a:r>
            <a:r>
              <a:rPr kumimoji="0" lang="is-IS" sz="4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</a:rPr>
              <a:t>.</a:t>
            </a:r>
            <a:endParaRPr kumimoji="0" lang="is-I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s-I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3381364" y="3357562"/>
            <a:ext cx="6429420" cy="0"/>
          </a:xfrm>
          <a:prstGeom prst="line">
            <a:avLst/>
          </a:prstGeom>
          <a:ln w="38100">
            <a:solidFill>
              <a:srgbClr val="7030A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7617296" y="2276872"/>
            <a:ext cx="1080120" cy="936104"/>
            <a:chOff x="10471150" y="4869160"/>
            <a:chExt cx="602530" cy="555328"/>
          </a:xfrm>
        </p:grpSpPr>
        <p:grpSp>
          <p:nvGrpSpPr>
            <p:cNvPr id="16" name="Group 158"/>
            <p:cNvGrpSpPr/>
            <p:nvPr/>
          </p:nvGrpSpPr>
          <p:grpSpPr>
            <a:xfrm>
              <a:off x="10471150" y="4869160"/>
              <a:ext cx="602530" cy="555328"/>
              <a:chOff x="10471150" y="4005263"/>
              <a:chExt cx="1898650" cy="1419225"/>
            </a:xfrm>
          </p:grpSpPr>
          <p:sp>
            <p:nvSpPr>
              <p:cNvPr id="19" name="AutoShape 27"/>
              <p:cNvSpPr>
                <a:spLocks noChangeAspect="1" noChangeArrowheads="1" noTextEdit="1"/>
              </p:cNvSpPr>
              <p:nvPr/>
            </p:nvSpPr>
            <p:spPr bwMode="auto">
              <a:xfrm>
                <a:off x="10471150" y="4005263"/>
                <a:ext cx="1898650" cy="1419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20" name="Freeform 29"/>
              <p:cNvSpPr>
                <a:spLocks/>
              </p:cNvSpPr>
              <p:nvPr/>
            </p:nvSpPr>
            <p:spPr bwMode="auto">
              <a:xfrm>
                <a:off x="10471150" y="4005263"/>
                <a:ext cx="1898650" cy="1406525"/>
              </a:xfrm>
              <a:custGeom>
                <a:avLst/>
                <a:gdLst/>
                <a:ahLst/>
                <a:cxnLst>
                  <a:cxn ang="0">
                    <a:pos x="597" y="286"/>
                  </a:cxn>
                  <a:cxn ang="0">
                    <a:pos x="983" y="158"/>
                  </a:cxn>
                  <a:cxn ang="0">
                    <a:pos x="1186" y="150"/>
                  </a:cxn>
                  <a:cxn ang="0">
                    <a:pos x="1598" y="229"/>
                  </a:cxn>
                  <a:cxn ang="0">
                    <a:pos x="1765" y="258"/>
                  </a:cxn>
                  <a:cxn ang="0">
                    <a:pos x="1823" y="199"/>
                  </a:cxn>
                  <a:cxn ang="0">
                    <a:pos x="1933" y="179"/>
                  </a:cxn>
                  <a:cxn ang="0">
                    <a:pos x="1903" y="67"/>
                  </a:cxn>
                  <a:cxn ang="0">
                    <a:pos x="2013" y="89"/>
                  </a:cxn>
                  <a:cxn ang="0">
                    <a:pos x="2100" y="60"/>
                  </a:cxn>
                  <a:cxn ang="0">
                    <a:pos x="2162" y="1"/>
                  </a:cxn>
                  <a:cxn ang="0">
                    <a:pos x="2185" y="161"/>
                  </a:cxn>
                  <a:cxn ang="0">
                    <a:pos x="2296" y="179"/>
                  </a:cxn>
                  <a:cxn ang="0">
                    <a:pos x="2361" y="237"/>
                  </a:cxn>
                  <a:cxn ang="0">
                    <a:pos x="2230" y="331"/>
                  </a:cxn>
                  <a:cxn ang="0">
                    <a:pos x="2288" y="463"/>
                  </a:cxn>
                  <a:cxn ang="0">
                    <a:pos x="2200" y="477"/>
                  </a:cxn>
                  <a:cxn ang="0">
                    <a:pos x="2118" y="467"/>
                  </a:cxn>
                  <a:cxn ang="0">
                    <a:pos x="2086" y="643"/>
                  </a:cxn>
                  <a:cxn ang="0">
                    <a:pos x="1974" y="635"/>
                  </a:cxn>
                  <a:cxn ang="0">
                    <a:pos x="1982" y="468"/>
                  </a:cxn>
                  <a:cxn ang="0">
                    <a:pos x="1861" y="472"/>
                  </a:cxn>
                  <a:cxn ang="0">
                    <a:pos x="1824" y="593"/>
                  </a:cxn>
                  <a:cxn ang="0">
                    <a:pos x="1884" y="773"/>
                  </a:cxn>
                  <a:cxn ang="0">
                    <a:pos x="2094" y="828"/>
                  </a:cxn>
                  <a:cxn ang="0">
                    <a:pos x="2115" y="961"/>
                  </a:cxn>
                  <a:cxn ang="0">
                    <a:pos x="2089" y="1219"/>
                  </a:cxn>
                  <a:cxn ang="0">
                    <a:pos x="2196" y="1281"/>
                  </a:cxn>
                  <a:cxn ang="0">
                    <a:pos x="2257" y="1349"/>
                  </a:cxn>
                  <a:cxn ang="0">
                    <a:pos x="2326" y="1419"/>
                  </a:cxn>
                  <a:cxn ang="0">
                    <a:pos x="2339" y="1467"/>
                  </a:cxn>
                  <a:cxn ang="0">
                    <a:pos x="2347" y="1588"/>
                  </a:cxn>
                  <a:cxn ang="0">
                    <a:pos x="2259" y="1751"/>
                  </a:cxn>
                  <a:cxn ang="0">
                    <a:pos x="2166" y="1733"/>
                  </a:cxn>
                  <a:cxn ang="0">
                    <a:pos x="2036" y="1704"/>
                  </a:cxn>
                  <a:cxn ang="0">
                    <a:pos x="1886" y="1695"/>
                  </a:cxn>
                  <a:cxn ang="0">
                    <a:pos x="1719" y="1691"/>
                  </a:cxn>
                  <a:cxn ang="0">
                    <a:pos x="1615" y="1697"/>
                  </a:cxn>
                  <a:cxn ang="0">
                    <a:pos x="1479" y="1704"/>
                  </a:cxn>
                  <a:cxn ang="0">
                    <a:pos x="1375" y="1689"/>
                  </a:cxn>
                  <a:cxn ang="0">
                    <a:pos x="1308" y="1546"/>
                  </a:cxn>
                  <a:cxn ang="0">
                    <a:pos x="1209" y="1467"/>
                  </a:cxn>
                  <a:cxn ang="0">
                    <a:pos x="1082" y="1544"/>
                  </a:cxn>
                  <a:cxn ang="0">
                    <a:pos x="1106" y="1626"/>
                  </a:cxn>
                  <a:cxn ang="0">
                    <a:pos x="1027" y="1683"/>
                  </a:cxn>
                  <a:cxn ang="0">
                    <a:pos x="872" y="1695"/>
                  </a:cxn>
                  <a:cxn ang="0">
                    <a:pos x="728" y="1702"/>
                  </a:cxn>
                  <a:cxn ang="0">
                    <a:pos x="637" y="1692"/>
                  </a:cxn>
                  <a:cxn ang="0">
                    <a:pos x="498" y="1722"/>
                  </a:cxn>
                  <a:cxn ang="0">
                    <a:pos x="327" y="1772"/>
                  </a:cxn>
                  <a:cxn ang="0">
                    <a:pos x="210" y="1756"/>
                  </a:cxn>
                  <a:cxn ang="0">
                    <a:pos x="74" y="1677"/>
                  </a:cxn>
                  <a:cxn ang="0">
                    <a:pos x="50" y="1586"/>
                  </a:cxn>
                  <a:cxn ang="0">
                    <a:pos x="89" y="1476"/>
                  </a:cxn>
                  <a:cxn ang="0">
                    <a:pos x="173" y="1391"/>
                  </a:cxn>
                  <a:cxn ang="0">
                    <a:pos x="230" y="1295"/>
                  </a:cxn>
                  <a:cxn ang="0">
                    <a:pos x="315" y="1275"/>
                  </a:cxn>
                  <a:cxn ang="0">
                    <a:pos x="257" y="1052"/>
                  </a:cxn>
                  <a:cxn ang="0">
                    <a:pos x="217" y="879"/>
                  </a:cxn>
                  <a:cxn ang="0">
                    <a:pos x="366" y="823"/>
                  </a:cxn>
                  <a:cxn ang="0">
                    <a:pos x="472" y="558"/>
                  </a:cxn>
                </a:cxnLst>
                <a:rect l="0" t="0" r="r" b="b"/>
                <a:pathLst>
                  <a:path w="2392" h="1772">
                    <a:moveTo>
                      <a:pt x="384" y="369"/>
                    </a:moveTo>
                    <a:lnTo>
                      <a:pt x="393" y="359"/>
                    </a:lnTo>
                    <a:lnTo>
                      <a:pt x="406" y="351"/>
                    </a:lnTo>
                    <a:lnTo>
                      <a:pt x="421" y="344"/>
                    </a:lnTo>
                    <a:lnTo>
                      <a:pt x="439" y="339"/>
                    </a:lnTo>
                    <a:lnTo>
                      <a:pt x="459" y="333"/>
                    </a:lnTo>
                    <a:lnTo>
                      <a:pt x="482" y="326"/>
                    </a:lnTo>
                    <a:lnTo>
                      <a:pt x="506" y="318"/>
                    </a:lnTo>
                    <a:lnTo>
                      <a:pt x="532" y="309"/>
                    </a:lnTo>
                    <a:lnTo>
                      <a:pt x="548" y="303"/>
                    </a:lnTo>
                    <a:lnTo>
                      <a:pt x="570" y="295"/>
                    </a:lnTo>
                    <a:lnTo>
                      <a:pt x="597" y="286"/>
                    </a:lnTo>
                    <a:lnTo>
                      <a:pt x="627" y="276"/>
                    </a:lnTo>
                    <a:lnTo>
                      <a:pt x="660" y="265"/>
                    </a:lnTo>
                    <a:lnTo>
                      <a:pt x="696" y="253"/>
                    </a:lnTo>
                    <a:lnTo>
                      <a:pt x="733" y="241"/>
                    </a:lnTo>
                    <a:lnTo>
                      <a:pt x="770" y="229"/>
                    </a:lnTo>
                    <a:lnTo>
                      <a:pt x="808" y="217"/>
                    </a:lnTo>
                    <a:lnTo>
                      <a:pt x="843" y="205"/>
                    </a:lnTo>
                    <a:lnTo>
                      <a:pt x="878" y="194"/>
                    </a:lnTo>
                    <a:lnTo>
                      <a:pt x="910" y="183"/>
                    </a:lnTo>
                    <a:lnTo>
                      <a:pt x="939" y="173"/>
                    </a:lnTo>
                    <a:lnTo>
                      <a:pt x="963" y="165"/>
                    </a:lnTo>
                    <a:lnTo>
                      <a:pt x="983" y="158"/>
                    </a:lnTo>
                    <a:lnTo>
                      <a:pt x="997" y="152"/>
                    </a:lnTo>
                    <a:lnTo>
                      <a:pt x="1016" y="145"/>
                    </a:lnTo>
                    <a:lnTo>
                      <a:pt x="1036" y="141"/>
                    </a:lnTo>
                    <a:lnTo>
                      <a:pt x="1053" y="137"/>
                    </a:lnTo>
                    <a:lnTo>
                      <a:pt x="1070" y="136"/>
                    </a:lnTo>
                    <a:lnTo>
                      <a:pt x="1087" y="137"/>
                    </a:lnTo>
                    <a:lnTo>
                      <a:pt x="1103" y="137"/>
                    </a:lnTo>
                    <a:lnTo>
                      <a:pt x="1118" y="139"/>
                    </a:lnTo>
                    <a:lnTo>
                      <a:pt x="1133" y="141"/>
                    </a:lnTo>
                    <a:lnTo>
                      <a:pt x="1144" y="142"/>
                    </a:lnTo>
                    <a:lnTo>
                      <a:pt x="1161" y="145"/>
                    </a:lnTo>
                    <a:lnTo>
                      <a:pt x="1186" y="150"/>
                    </a:lnTo>
                    <a:lnTo>
                      <a:pt x="1214" y="154"/>
                    </a:lnTo>
                    <a:lnTo>
                      <a:pt x="1247" y="161"/>
                    </a:lnTo>
                    <a:lnTo>
                      <a:pt x="1284" y="168"/>
                    </a:lnTo>
                    <a:lnTo>
                      <a:pt x="1322" y="175"/>
                    </a:lnTo>
                    <a:lnTo>
                      <a:pt x="1361" y="183"/>
                    </a:lnTo>
                    <a:lnTo>
                      <a:pt x="1400" y="191"/>
                    </a:lnTo>
                    <a:lnTo>
                      <a:pt x="1440" y="199"/>
                    </a:lnTo>
                    <a:lnTo>
                      <a:pt x="1478" y="206"/>
                    </a:lnTo>
                    <a:lnTo>
                      <a:pt x="1514" y="213"/>
                    </a:lnTo>
                    <a:lnTo>
                      <a:pt x="1546" y="220"/>
                    </a:lnTo>
                    <a:lnTo>
                      <a:pt x="1574" y="226"/>
                    </a:lnTo>
                    <a:lnTo>
                      <a:pt x="1598" y="229"/>
                    </a:lnTo>
                    <a:lnTo>
                      <a:pt x="1615" y="233"/>
                    </a:lnTo>
                    <a:lnTo>
                      <a:pt x="1630" y="235"/>
                    </a:lnTo>
                    <a:lnTo>
                      <a:pt x="1644" y="237"/>
                    </a:lnTo>
                    <a:lnTo>
                      <a:pt x="1659" y="240"/>
                    </a:lnTo>
                    <a:lnTo>
                      <a:pt x="1674" y="242"/>
                    </a:lnTo>
                    <a:lnTo>
                      <a:pt x="1689" y="244"/>
                    </a:lnTo>
                    <a:lnTo>
                      <a:pt x="1703" y="247"/>
                    </a:lnTo>
                    <a:lnTo>
                      <a:pt x="1717" y="249"/>
                    </a:lnTo>
                    <a:lnTo>
                      <a:pt x="1731" y="251"/>
                    </a:lnTo>
                    <a:lnTo>
                      <a:pt x="1742" y="253"/>
                    </a:lnTo>
                    <a:lnTo>
                      <a:pt x="1755" y="256"/>
                    </a:lnTo>
                    <a:lnTo>
                      <a:pt x="1765" y="258"/>
                    </a:lnTo>
                    <a:lnTo>
                      <a:pt x="1774" y="259"/>
                    </a:lnTo>
                    <a:lnTo>
                      <a:pt x="1784" y="262"/>
                    </a:lnTo>
                    <a:lnTo>
                      <a:pt x="1791" y="263"/>
                    </a:lnTo>
                    <a:lnTo>
                      <a:pt x="1796" y="264"/>
                    </a:lnTo>
                    <a:lnTo>
                      <a:pt x="1800" y="265"/>
                    </a:lnTo>
                    <a:lnTo>
                      <a:pt x="1797" y="248"/>
                    </a:lnTo>
                    <a:lnTo>
                      <a:pt x="1797" y="233"/>
                    </a:lnTo>
                    <a:lnTo>
                      <a:pt x="1800" y="221"/>
                    </a:lnTo>
                    <a:lnTo>
                      <a:pt x="1803" y="213"/>
                    </a:lnTo>
                    <a:lnTo>
                      <a:pt x="1809" y="206"/>
                    </a:lnTo>
                    <a:lnTo>
                      <a:pt x="1815" y="202"/>
                    </a:lnTo>
                    <a:lnTo>
                      <a:pt x="1823" y="199"/>
                    </a:lnTo>
                    <a:lnTo>
                      <a:pt x="1831" y="197"/>
                    </a:lnTo>
                    <a:lnTo>
                      <a:pt x="1842" y="196"/>
                    </a:lnTo>
                    <a:lnTo>
                      <a:pt x="1857" y="197"/>
                    </a:lnTo>
                    <a:lnTo>
                      <a:pt x="1874" y="198"/>
                    </a:lnTo>
                    <a:lnTo>
                      <a:pt x="1892" y="200"/>
                    </a:lnTo>
                    <a:lnTo>
                      <a:pt x="1909" y="203"/>
                    </a:lnTo>
                    <a:lnTo>
                      <a:pt x="1925" y="206"/>
                    </a:lnTo>
                    <a:lnTo>
                      <a:pt x="1939" y="210"/>
                    </a:lnTo>
                    <a:lnTo>
                      <a:pt x="1947" y="213"/>
                    </a:lnTo>
                    <a:lnTo>
                      <a:pt x="1945" y="205"/>
                    </a:lnTo>
                    <a:lnTo>
                      <a:pt x="1940" y="192"/>
                    </a:lnTo>
                    <a:lnTo>
                      <a:pt x="1933" y="179"/>
                    </a:lnTo>
                    <a:lnTo>
                      <a:pt x="1927" y="162"/>
                    </a:lnTo>
                    <a:lnTo>
                      <a:pt x="1918" y="146"/>
                    </a:lnTo>
                    <a:lnTo>
                      <a:pt x="1910" y="131"/>
                    </a:lnTo>
                    <a:lnTo>
                      <a:pt x="1902" y="119"/>
                    </a:lnTo>
                    <a:lnTo>
                      <a:pt x="1895" y="108"/>
                    </a:lnTo>
                    <a:lnTo>
                      <a:pt x="1890" y="101"/>
                    </a:lnTo>
                    <a:lnTo>
                      <a:pt x="1886" y="94"/>
                    </a:lnTo>
                    <a:lnTo>
                      <a:pt x="1885" y="89"/>
                    </a:lnTo>
                    <a:lnTo>
                      <a:pt x="1886" y="83"/>
                    </a:lnTo>
                    <a:lnTo>
                      <a:pt x="1888" y="77"/>
                    </a:lnTo>
                    <a:lnTo>
                      <a:pt x="1894" y="71"/>
                    </a:lnTo>
                    <a:lnTo>
                      <a:pt x="1903" y="67"/>
                    </a:lnTo>
                    <a:lnTo>
                      <a:pt x="1915" y="61"/>
                    </a:lnTo>
                    <a:lnTo>
                      <a:pt x="1929" y="55"/>
                    </a:lnTo>
                    <a:lnTo>
                      <a:pt x="1940" y="50"/>
                    </a:lnTo>
                    <a:lnTo>
                      <a:pt x="1953" y="45"/>
                    </a:lnTo>
                    <a:lnTo>
                      <a:pt x="1963" y="40"/>
                    </a:lnTo>
                    <a:lnTo>
                      <a:pt x="1973" y="39"/>
                    </a:lnTo>
                    <a:lnTo>
                      <a:pt x="1982" y="38"/>
                    </a:lnTo>
                    <a:lnTo>
                      <a:pt x="1989" y="40"/>
                    </a:lnTo>
                    <a:lnTo>
                      <a:pt x="1996" y="45"/>
                    </a:lnTo>
                    <a:lnTo>
                      <a:pt x="2001" y="54"/>
                    </a:lnTo>
                    <a:lnTo>
                      <a:pt x="2007" y="69"/>
                    </a:lnTo>
                    <a:lnTo>
                      <a:pt x="2013" y="89"/>
                    </a:lnTo>
                    <a:lnTo>
                      <a:pt x="2019" y="109"/>
                    </a:lnTo>
                    <a:lnTo>
                      <a:pt x="2024" y="130"/>
                    </a:lnTo>
                    <a:lnTo>
                      <a:pt x="2029" y="150"/>
                    </a:lnTo>
                    <a:lnTo>
                      <a:pt x="2033" y="166"/>
                    </a:lnTo>
                    <a:lnTo>
                      <a:pt x="2036" y="176"/>
                    </a:lnTo>
                    <a:lnTo>
                      <a:pt x="2059" y="173"/>
                    </a:lnTo>
                    <a:lnTo>
                      <a:pt x="2066" y="149"/>
                    </a:lnTo>
                    <a:lnTo>
                      <a:pt x="2073" y="127"/>
                    </a:lnTo>
                    <a:lnTo>
                      <a:pt x="2081" y="107"/>
                    </a:lnTo>
                    <a:lnTo>
                      <a:pt x="2089" y="90"/>
                    </a:lnTo>
                    <a:lnTo>
                      <a:pt x="2096" y="74"/>
                    </a:lnTo>
                    <a:lnTo>
                      <a:pt x="2100" y="60"/>
                    </a:lnTo>
                    <a:lnTo>
                      <a:pt x="2104" y="48"/>
                    </a:lnTo>
                    <a:lnTo>
                      <a:pt x="2104" y="37"/>
                    </a:lnTo>
                    <a:lnTo>
                      <a:pt x="2103" y="26"/>
                    </a:lnTo>
                    <a:lnTo>
                      <a:pt x="2102" y="18"/>
                    </a:lnTo>
                    <a:lnTo>
                      <a:pt x="2102" y="13"/>
                    </a:lnTo>
                    <a:lnTo>
                      <a:pt x="2103" y="8"/>
                    </a:lnTo>
                    <a:lnTo>
                      <a:pt x="2106" y="5"/>
                    </a:lnTo>
                    <a:lnTo>
                      <a:pt x="2112" y="1"/>
                    </a:lnTo>
                    <a:lnTo>
                      <a:pt x="2120" y="0"/>
                    </a:lnTo>
                    <a:lnTo>
                      <a:pt x="2132" y="0"/>
                    </a:lnTo>
                    <a:lnTo>
                      <a:pt x="2145" y="0"/>
                    </a:lnTo>
                    <a:lnTo>
                      <a:pt x="2162" y="1"/>
                    </a:lnTo>
                    <a:lnTo>
                      <a:pt x="2177" y="3"/>
                    </a:lnTo>
                    <a:lnTo>
                      <a:pt x="2192" y="6"/>
                    </a:lnTo>
                    <a:lnTo>
                      <a:pt x="2203" y="10"/>
                    </a:lnTo>
                    <a:lnTo>
                      <a:pt x="2212" y="15"/>
                    </a:lnTo>
                    <a:lnTo>
                      <a:pt x="2217" y="23"/>
                    </a:lnTo>
                    <a:lnTo>
                      <a:pt x="2216" y="32"/>
                    </a:lnTo>
                    <a:lnTo>
                      <a:pt x="2211" y="46"/>
                    </a:lnTo>
                    <a:lnTo>
                      <a:pt x="2206" y="66"/>
                    </a:lnTo>
                    <a:lnTo>
                      <a:pt x="2202" y="89"/>
                    </a:lnTo>
                    <a:lnTo>
                      <a:pt x="2197" y="114"/>
                    </a:lnTo>
                    <a:lnTo>
                      <a:pt x="2192" y="138"/>
                    </a:lnTo>
                    <a:lnTo>
                      <a:pt x="2185" y="161"/>
                    </a:lnTo>
                    <a:lnTo>
                      <a:pt x="2177" y="180"/>
                    </a:lnTo>
                    <a:lnTo>
                      <a:pt x="2167" y="192"/>
                    </a:lnTo>
                    <a:lnTo>
                      <a:pt x="2179" y="205"/>
                    </a:lnTo>
                    <a:lnTo>
                      <a:pt x="2189" y="219"/>
                    </a:lnTo>
                    <a:lnTo>
                      <a:pt x="2197" y="228"/>
                    </a:lnTo>
                    <a:lnTo>
                      <a:pt x="2200" y="233"/>
                    </a:lnTo>
                    <a:lnTo>
                      <a:pt x="2216" y="221"/>
                    </a:lnTo>
                    <a:lnTo>
                      <a:pt x="2233" y="210"/>
                    </a:lnTo>
                    <a:lnTo>
                      <a:pt x="2250" y="200"/>
                    </a:lnTo>
                    <a:lnTo>
                      <a:pt x="2266" y="192"/>
                    </a:lnTo>
                    <a:lnTo>
                      <a:pt x="2283" y="184"/>
                    </a:lnTo>
                    <a:lnTo>
                      <a:pt x="2296" y="179"/>
                    </a:lnTo>
                    <a:lnTo>
                      <a:pt x="2308" y="175"/>
                    </a:lnTo>
                    <a:lnTo>
                      <a:pt x="2316" y="173"/>
                    </a:lnTo>
                    <a:lnTo>
                      <a:pt x="2322" y="172"/>
                    </a:lnTo>
                    <a:lnTo>
                      <a:pt x="2327" y="172"/>
                    </a:lnTo>
                    <a:lnTo>
                      <a:pt x="2332" y="173"/>
                    </a:lnTo>
                    <a:lnTo>
                      <a:pt x="2338" y="176"/>
                    </a:lnTo>
                    <a:lnTo>
                      <a:pt x="2342" y="180"/>
                    </a:lnTo>
                    <a:lnTo>
                      <a:pt x="2346" y="185"/>
                    </a:lnTo>
                    <a:lnTo>
                      <a:pt x="2349" y="192"/>
                    </a:lnTo>
                    <a:lnTo>
                      <a:pt x="2352" y="200"/>
                    </a:lnTo>
                    <a:lnTo>
                      <a:pt x="2356" y="219"/>
                    </a:lnTo>
                    <a:lnTo>
                      <a:pt x="2361" y="237"/>
                    </a:lnTo>
                    <a:lnTo>
                      <a:pt x="2362" y="253"/>
                    </a:lnTo>
                    <a:lnTo>
                      <a:pt x="2355" y="265"/>
                    </a:lnTo>
                    <a:lnTo>
                      <a:pt x="2346" y="271"/>
                    </a:lnTo>
                    <a:lnTo>
                      <a:pt x="2330" y="278"/>
                    </a:lnTo>
                    <a:lnTo>
                      <a:pt x="2311" y="286"/>
                    </a:lnTo>
                    <a:lnTo>
                      <a:pt x="2289" y="294"/>
                    </a:lnTo>
                    <a:lnTo>
                      <a:pt x="2269" y="302"/>
                    </a:lnTo>
                    <a:lnTo>
                      <a:pt x="2250" y="309"/>
                    </a:lnTo>
                    <a:lnTo>
                      <a:pt x="2235" y="313"/>
                    </a:lnTo>
                    <a:lnTo>
                      <a:pt x="2227" y="317"/>
                    </a:lnTo>
                    <a:lnTo>
                      <a:pt x="2228" y="320"/>
                    </a:lnTo>
                    <a:lnTo>
                      <a:pt x="2230" y="331"/>
                    </a:lnTo>
                    <a:lnTo>
                      <a:pt x="2230" y="342"/>
                    </a:lnTo>
                    <a:lnTo>
                      <a:pt x="2227" y="353"/>
                    </a:lnTo>
                    <a:lnTo>
                      <a:pt x="2245" y="368"/>
                    </a:lnTo>
                    <a:lnTo>
                      <a:pt x="2258" y="381"/>
                    </a:lnTo>
                    <a:lnTo>
                      <a:pt x="2270" y="393"/>
                    </a:lnTo>
                    <a:lnTo>
                      <a:pt x="2279" y="404"/>
                    </a:lnTo>
                    <a:lnTo>
                      <a:pt x="2286" y="414"/>
                    </a:lnTo>
                    <a:lnTo>
                      <a:pt x="2292" y="423"/>
                    </a:lnTo>
                    <a:lnTo>
                      <a:pt x="2294" y="432"/>
                    </a:lnTo>
                    <a:lnTo>
                      <a:pt x="2295" y="440"/>
                    </a:lnTo>
                    <a:lnTo>
                      <a:pt x="2294" y="450"/>
                    </a:lnTo>
                    <a:lnTo>
                      <a:pt x="2288" y="463"/>
                    </a:lnTo>
                    <a:lnTo>
                      <a:pt x="2281" y="477"/>
                    </a:lnTo>
                    <a:lnTo>
                      <a:pt x="2273" y="490"/>
                    </a:lnTo>
                    <a:lnTo>
                      <a:pt x="2263" y="502"/>
                    </a:lnTo>
                    <a:lnTo>
                      <a:pt x="2254" y="512"/>
                    </a:lnTo>
                    <a:lnTo>
                      <a:pt x="2243" y="516"/>
                    </a:lnTo>
                    <a:lnTo>
                      <a:pt x="2235" y="516"/>
                    </a:lnTo>
                    <a:lnTo>
                      <a:pt x="2228" y="513"/>
                    </a:lnTo>
                    <a:lnTo>
                      <a:pt x="2221" y="507"/>
                    </a:lnTo>
                    <a:lnTo>
                      <a:pt x="2215" y="500"/>
                    </a:lnTo>
                    <a:lnTo>
                      <a:pt x="2209" y="492"/>
                    </a:lnTo>
                    <a:lnTo>
                      <a:pt x="2204" y="484"/>
                    </a:lnTo>
                    <a:lnTo>
                      <a:pt x="2200" y="477"/>
                    </a:lnTo>
                    <a:lnTo>
                      <a:pt x="2195" y="470"/>
                    </a:lnTo>
                    <a:lnTo>
                      <a:pt x="2192" y="464"/>
                    </a:lnTo>
                    <a:lnTo>
                      <a:pt x="2183" y="455"/>
                    </a:lnTo>
                    <a:lnTo>
                      <a:pt x="2174" y="446"/>
                    </a:lnTo>
                    <a:lnTo>
                      <a:pt x="2167" y="439"/>
                    </a:lnTo>
                    <a:lnTo>
                      <a:pt x="2164" y="437"/>
                    </a:lnTo>
                    <a:lnTo>
                      <a:pt x="2156" y="444"/>
                    </a:lnTo>
                    <a:lnTo>
                      <a:pt x="2147" y="450"/>
                    </a:lnTo>
                    <a:lnTo>
                      <a:pt x="2139" y="455"/>
                    </a:lnTo>
                    <a:lnTo>
                      <a:pt x="2130" y="460"/>
                    </a:lnTo>
                    <a:lnTo>
                      <a:pt x="2122" y="464"/>
                    </a:lnTo>
                    <a:lnTo>
                      <a:pt x="2118" y="467"/>
                    </a:lnTo>
                    <a:lnTo>
                      <a:pt x="2113" y="468"/>
                    </a:lnTo>
                    <a:lnTo>
                      <a:pt x="2112" y="469"/>
                    </a:lnTo>
                    <a:lnTo>
                      <a:pt x="2110" y="493"/>
                    </a:lnTo>
                    <a:lnTo>
                      <a:pt x="2107" y="516"/>
                    </a:lnTo>
                    <a:lnTo>
                      <a:pt x="2106" y="537"/>
                    </a:lnTo>
                    <a:lnTo>
                      <a:pt x="2104" y="556"/>
                    </a:lnTo>
                    <a:lnTo>
                      <a:pt x="2103" y="567"/>
                    </a:lnTo>
                    <a:lnTo>
                      <a:pt x="2100" y="582"/>
                    </a:lnTo>
                    <a:lnTo>
                      <a:pt x="2099" y="597"/>
                    </a:lnTo>
                    <a:lnTo>
                      <a:pt x="2096" y="613"/>
                    </a:lnTo>
                    <a:lnTo>
                      <a:pt x="2091" y="629"/>
                    </a:lnTo>
                    <a:lnTo>
                      <a:pt x="2086" y="643"/>
                    </a:lnTo>
                    <a:lnTo>
                      <a:pt x="2077" y="653"/>
                    </a:lnTo>
                    <a:lnTo>
                      <a:pt x="2067" y="660"/>
                    </a:lnTo>
                    <a:lnTo>
                      <a:pt x="2054" y="664"/>
                    </a:lnTo>
                    <a:lnTo>
                      <a:pt x="2042" y="665"/>
                    </a:lnTo>
                    <a:lnTo>
                      <a:pt x="2028" y="664"/>
                    </a:lnTo>
                    <a:lnTo>
                      <a:pt x="2015" y="661"/>
                    </a:lnTo>
                    <a:lnTo>
                      <a:pt x="2005" y="658"/>
                    </a:lnTo>
                    <a:lnTo>
                      <a:pt x="1996" y="656"/>
                    </a:lnTo>
                    <a:lnTo>
                      <a:pt x="1990" y="653"/>
                    </a:lnTo>
                    <a:lnTo>
                      <a:pt x="1988" y="652"/>
                    </a:lnTo>
                    <a:lnTo>
                      <a:pt x="1980" y="646"/>
                    </a:lnTo>
                    <a:lnTo>
                      <a:pt x="1974" y="635"/>
                    </a:lnTo>
                    <a:lnTo>
                      <a:pt x="1973" y="620"/>
                    </a:lnTo>
                    <a:lnTo>
                      <a:pt x="1975" y="605"/>
                    </a:lnTo>
                    <a:lnTo>
                      <a:pt x="1978" y="592"/>
                    </a:lnTo>
                    <a:lnTo>
                      <a:pt x="1984" y="574"/>
                    </a:lnTo>
                    <a:lnTo>
                      <a:pt x="1991" y="551"/>
                    </a:lnTo>
                    <a:lnTo>
                      <a:pt x="1998" y="525"/>
                    </a:lnTo>
                    <a:lnTo>
                      <a:pt x="2004" y="501"/>
                    </a:lnTo>
                    <a:lnTo>
                      <a:pt x="2009" y="480"/>
                    </a:lnTo>
                    <a:lnTo>
                      <a:pt x="2013" y="467"/>
                    </a:lnTo>
                    <a:lnTo>
                      <a:pt x="2014" y="461"/>
                    </a:lnTo>
                    <a:lnTo>
                      <a:pt x="1996" y="453"/>
                    </a:lnTo>
                    <a:lnTo>
                      <a:pt x="1982" y="468"/>
                    </a:lnTo>
                    <a:lnTo>
                      <a:pt x="1968" y="483"/>
                    </a:lnTo>
                    <a:lnTo>
                      <a:pt x="1955" y="497"/>
                    </a:lnTo>
                    <a:lnTo>
                      <a:pt x="1941" y="508"/>
                    </a:lnTo>
                    <a:lnTo>
                      <a:pt x="1929" y="517"/>
                    </a:lnTo>
                    <a:lnTo>
                      <a:pt x="1917" y="522"/>
                    </a:lnTo>
                    <a:lnTo>
                      <a:pt x="1908" y="522"/>
                    </a:lnTo>
                    <a:lnTo>
                      <a:pt x="1899" y="516"/>
                    </a:lnTo>
                    <a:lnTo>
                      <a:pt x="1891" y="507"/>
                    </a:lnTo>
                    <a:lnTo>
                      <a:pt x="1883" y="498"/>
                    </a:lnTo>
                    <a:lnTo>
                      <a:pt x="1876" y="488"/>
                    </a:lnTo>
                    <a:lnTo>
                      <a:pt x="1868" y="479"/>
                    </a:lnTo>
                    <a:lnTo>
                      <a:pt x="1861" y="472"/>
                    </a:lnTo>
                    <a:lnTo>
                      <a:pt x="1856" y="467"/>
                    </a:lnTo>
                    <a:lnTo>
                      <a:pt x="1853" y="462"/>
                    </a:lnTo>
                    <a:lnTo>
                      <a:pt x="1852" y="461"/>
                    </a:lnTo>
                    <a:lnTo>
                      <a:pt x="1849" y="464"/>
                    </a:lnTo>
                    <a:lnTo>
                      <a:pt x="1844" y="472"/>
                    </a:lnTo>
                    <a:lnTo>
                      <a:pt x="1838" y="485"/>
                    </a:lnTo>
                    <a:lnTo>
                      <a:pt x="1835" y="501"/>
                    </a:lnTo>
                    <a:lnTo>
                      <a:pt x="1837" y="521"/>
                    </a:lnTo>
                    <a:lnTo>
                      <a:pt x="1838" y="543"/>
                    </a:lnTo>
                    <a:lnTo>
                      <a:pt x="1837" y="562"/>
                    </a:lnTo>
                    <a:lnTo>
                      <a:pt x="1831" y="576"/>
                    </a:lnTo>
                    <a:lnTo>
                      <a:pt x="1824" y="593"/>
                    </a:lnTo>
                    <a:lnTo>
                      <a:pt x="1819" y="620"/>
                    </a:lnTo>
                    <a:lnTo>
                      <a:pt x="1817" y="647"/>
                    </a:lnTo>
                    <a:lnTo>
                      <a:pt x="1816" y="668"/>
                    </a:lnTo>
                    <a:lnTo>
                      <a:pt x="1816" y="694"/>
                    </a:lnTo>
                    <a:lnTo>
                      <a:pt x="1816" y="730"/>
                    </a:lnTo>
                    <a:lnTo>
                      <a:pt x="1816" y="763"/>
                    </a:lnTo>
                    <a:lnTo>
                      <a:pt x="1816" y="776"/>
                    </a:lnTo>
                    <a:lnTo>
                      <a:pt x="1827" y="776"/>
                    </a:lnTo>
                    <a:lnTo>
                      <a:pt x="1839" y="775"/>
                    </a:lnTo>
                    <a:lnTo>
                      <a:pt x="1853" y="774"/>
                    </a:lnTo>
                    <a:lnTo>
                      <a:pt x="1868" y="773"/>
                    </a:lnTo>
                    <a:lnTo>
                      <a:pt x="1884" y="773"/>
                    </a:lnTo>
                    <a:lnTo>
                      <a:pt x="1900" y="773"/>
                    </a:lnTo>
                    <a:lnTo>
                      <a:pt x="1917" y="776"/>
                    </a:lnTo>
                    <a:lnTo>
                      <a:pt x="1936" y="781"/>
                    </a:lnTo>
                    <a:lnTo>
                      <a:pt x="1954" y="787"/>
                    </a:lnTo>
                    <a:lnTo>
                      <a:pt x="1975" y="793"/>
                    </a:lnTo>
                    <a:lnTo>
                      <a:pt x="1997" y="800"/>
                    </a:lnTo>
                    <a:lnTo>
                      <a:pt x="2019" y="805"/>
                    </a:lnTo>
                    <a:lnTo>
                      <a:pt x="2038" y="811"/>
                    </a:lnTo>
                    <a:lnTo>
                      <a:pt x="2057" y="817"/>
                    </a:lnTo>
                    <a:lnTo>
                      <a:pt x="2072" y="821"/>
                    </a:lnTo>
                    <a:lnTo>
                      <a:pt x="2083" y="825"/>
                    </a:lnTo>
                    <a:lnTo>
                      <a:pt x="2094" y="828"/>
                    </a:lnTo>
                    <a:lnTo>
                      <a:pt x="2105" y="831"/>
                    </a:lnTo>
                    <a:lnTo>
                      <a:pt x="2117" y="835"/>
                    </a:lnTo>
                    <a:lnTo>
                      <a:pt x="2128" y="839"/>
                    </a:lnTo>
                    <a:lnTo>
                      <a:pt x="2137" y="843"/>
                    </a:lnTo>
                    <a:lnTo>
                      <a:pt x="2144" y="849"/>
                    </a:lnTo>
                    <a:lnTo>
                      <a:pt x="2148" y="856"/>
                    </a:lnTo>
                    <a:lnTo>
                      <a:pt x="2148" y="864"/>
                    </a:lnTo>
                    <a:lnTo>
                      <a:pt x="2143" y="877"/>
                    </a:lnTo>
                    <a:lnTo>
                      <a:pt x="2137" y="894"/>
                    </a:lnTo>
                    <a:lnTo>
                      <a:pt x="2130" y="915"/>
                    </a:lnTo>
                    <a:lnTo>
                      <a:pt x="2122" y="938"/>
                    </a:lnTo>
                    <a:lnTo>
                      <a:pt x="2115" y="961"/>
                    </a:lnTo>
                    <a:lnTo>
                      <a:pt x="2110" y="983"/>
                    </a:lnTo>
                    <a:lnTo>
                      <a:pt x="2105" y="1000"/>
                    </a:lnTo>
                    <a:lnTo>
                      <a:pt x="2104" y="1012"/>
                    </a:lnTo>
                    <a:lnTo>
                      <a:pt x="2102" y="1031"/>
                    </a:lnTo>
                    <a:lnTo>
                      <a:pt x="2097" y="1053"/>
                    </a:lnTo>
                    <a:lnTo>
                      <a:pt x="2091" y="1076"/>
                    </a:lnTo>
                    <a:lnTo>
                      <a:pt x="2088" y="1096"/>
                    </a:lnTo>
                    <a:lnTo>
                      <a:pt x="2084" y="1124"/>
                    </a:lnTo>
                    <a:lnTo>
                      <a:pt x="2081" y="1165"/>
                    </a:lnTo>
                    <a:lnTo>
                      <a:pt x="2075" y="1204"/>
                    </a:lnTo>
                    <a:lnTo>
                      <a:pt x="2067" y="1227"/>
                    </a:lnTo>
                    <a:lnTo>
                      <a:pt x="2089" y="1219"/>
                    </a:lnTo>
                    <a:lnTo>
                      <a:pt x="2110" y="1212"/>
                    </a:lnTo>
                    <a:lnTo>
                      <a:pt x="2130" y="1206"/>
                    </a:lnTo>
                    <a:lnTo>
                      <a:pt x="2149" y="1203"/>
                    </a:lnTo>
                    <a:lnTo>
                      <a:pt x="2165" y="1200"/>
                    </a:lnTo>
                    <a:lnTo>
                      <a:pt x="2178" y="1200"/>
                    </a:lnTo>
                    <a:lnTo>
                      <a:pt x="2187" y="1203"/>
                    </a:lnTo>
                    <a:lnTo>
                      <a:pt x="2192" y="1207"/>
                    </a:lnTo>
                    <a:lnTo>
                      <a:pt x="2193" y="1223"/>
                    </a:lnTo>
                    <a:lnTo>
                      <a:pt x="2190" y="1245"/>
                    </a:lnTo>
                    <a:lnTo>
                      <a:pt x="2187" y="1267"/>
                    </a:lnTo>
                    <a:lnTo>
                      <a:pt x="2183" y="1283"/>
                    </a:lnTo>
                    <a:lnTo>
                      <a:pt x="2196" y="1281"/>
                    </a:lnTo>
                    <a:lnTo>
                      <a:pt x="2208" y="1279"/>
                    </a:lnTo>
                    <a:lnTo>
                      <a:pt x="2217" y="1279"/>
                    </a:lnTo>
                    <a:lnTo>
                      <a:pt x="2225" y="1279"/>
                    </a:lnTo>
                    <a:lnTo>
                      <a:pt x="2231" y="1281"/>
                    </a:lnTo>
                    <a:lnTo>
                      <a:pt x="2234" y="1285"/>
                    </a:lnTo>
                    <a:lnTo>
                      <a:pt x="2235" y="1289"/>
                    </a:lnTo>
                    <a:lnTo>
                      <a:pt x="2235" y="1296"/>
                    </a:lnTo>
                    <a:lnTo>
                      <a:pt x="2234" y="1313"/>
                    </a:lnTo>
                    <a:lnTo>
                      <a:pt x="2234" y="1333"/>
                    </a:lnTo>
                    <a:lnTo>
                      <a:pt x="2235" y="1349"/>
                    </a:lnTo>
                    <a:lnTo>
                      <a:pt x="2235" y="1356"/>
                    </a:lnTo>
                    <a:lnTo>
                      <a:pt x="2257" y="1349"/>
                    </a:lnTo>
                    <a:lnTo>
                      <a:pt x="2276" y="1343"/>
                    </a:lnTo>
                    <a:lnTo>
                      <a:pt x="2293" y="1341"/>
                    </a:lnTo>
                    <a:lnTo>
                      <a:pt x="2308" y="1339"/>
                    </a:lnTo>
                    <a:lnTo>
                      <a:pt x="2318" y="1340"/>
                    </a:lnTo>
                    <a:lnTo>
                      <a:pt x="2326" y="1343"/>
                    </a:lnTo>
                    <a:lnTo>
                      <a:pt x="2331" y="1348"/>
                    </a:lnTo>
                    <a:lnTo>
                      <a:pt x="2331" y="1356"/>
                    </a:lnTo>
                    <a:lnTo>
                      <a:pt x="2327" y="1374"/>
                    </a:lnTo>
                    <a:lnTo>
                      <a:pt x="2323" y="1393"/>
                    </a:lnTo>
                    <a:lnTo>
                      <a:pt x="2316" y="1408"/>
                    </a:lnTo>
                    <a:lnTo>
                      <a:pt x="2308" y="1416"/>
                    </a:lnTo>
                    <a:lnTo>
                      <a:pt x="2326" y="1419"/>
                    </a:lnTo>
                    <a:lnTo>
                      <a:pt x="2340" y="1423"/>
                    </a:lnTo>
                    <a:lnTo>
                      <a:pt x="2353" y="1426"/>
                    </a:lnTo>
                    <a:lnTo>
                      <a:pt x="2361" y="1430"/>
                    </a:lnTo>
                    <a:lnTo>
                      <a:pt x="2367" y="1434"/>
                    </a:lnTo>
                    <a:lnTo>
                      <a:pt x="2369" y="1439"/>
                    </a:lnTo>
                    <a:lnTo>
                      <a:pt x="2368" y="1442"/>
                    </a:lnTo>
                    <a:lnTo>
                      <a:pt x="2363" y="1447"/>
                    </a:lnTo>
                    <a:lnTo>
                      <a:pt x="2357" y="1452"/>
                    </a:lnTo>
                    <a:lnTo>
                      <a:pt x="2352" y="1456"/>
                    </a:lnTo>
                    <a:lnTo>
                      <a:pt x="2346" y="1460"/>
                    </a:lnTo>
                    <a:lnTo>
                      <a:pt x="2341" y="1464"/>
                    </a:lnTo>
                    <a:lnTo>
                      <a:pt x="2339" y="1467"/>
                    </a:lnTo>
                    <a:lnTo>
                      <a:pt x="2339" y="1469"/>
                    </a:lnTo>
                    <a:lnTo>
                      <a:pt x="2341" y="1471"/>
                    </a:lnTo>
                    <a:lnTo>
                      <a:pt x="2347" y="1471"/>
                    </a:lnTo>
                    <a:lnTo>
                      <a:pt x="2355" y="1472"/>
                    </a:lnTo>
                    <a:lnTo>
                      <a:pt x="2363" y="1475"/>
                    </a:lnTo>
                    <a:lnTo>
                      <a:pt x="2370" y="1479"/>
                    </a:lnTo>
                    <a:lnTo>
                      <a:pt x="2377" y="1483"/>
                    </a:lnTo>
                    <a:lnTo>
                      <a:pt x="2383" y="1487"/>
                    </a:lnTo>
                    <a:lnTo>
                      <a:pt x="2387" y="1492"/>
                    </a:lnTo>
                    <a:lnTo>
                      <a:pt x="2391" y="1494"/>
                    </a:lnTo>
                    <a:lnTo>
                      <a:pt x="2392" y="1495"/>
                    </a:lnTo>
                    <a:lnTo>
                      <a:pt x="2347" y="1588"/>
                    </a:lnTo>
                    <a:lnTo>
                      <a:pt x="2349" y="1614"/>
                    </a:lnTo>
                    <a:lnTo>
                      <a:pt x="2349" y="1638"/>
                    </a:lnTo>
                    <a:lnTo>
                      <a:pt x="2345" y="1660"/>
                    </a:lnTo>
                    <a:lnTo>
                      <a:pt x="2331" y="1680"/>
                    </a:lnTo>
                    <a:lnTo>
                      <a:pt x="2322" y="1690"/>
                    </a:lnTo>
                    <a:lnTo>
                      <a:pt x="2310" y="1702"/>
                    </a:lnTo>
                    <a:lnTo>
                      <a:pt x="2299" y="1713"/>
                    </a:lnTo>
                    <a:lnTo>
                      <a:pt x="2287" y="1725"/>
                    </a:lnTo>
                    <a:lnTo>
                      <a:pt x="2276" y="1735"/>
                    </a:lnTo>
                    <a:lnTo>
                      <a:pt x="2268" y="1743"/>
                    </a:lnTo>
                    <a:lnTo>
                      <a:pt x="2262" y="1749"/>
                    </a:lnTo>
                    <a:lnTo>
                      <a:pt x="2259" y="1751"/>
                    </a:lnTo>
                    <a:lnTo>
                      <a:pt x="2257" y="1750"/>
                    </a:lnTo>
                    <a:lnTo>
                      <a:pt x="2249" y="1745"/>
                    </a:lnTo>
                    <a:lnTo>
                      <a:pt x="2239" y="1740"/>
                    </a:lnTo>
                    <a:lnTo>
                      <a:pt x="2226" y="1733"/>
                    </a:lnTo>
                    <a:lnTo>
                      <a:pt x="2212" y="1726"/>
                    </a:lnTo>
                    <a:lnTo>
                      <a:pt x="2201" y="1721"/>
                    </a:lnTo>
                    <a:lnTo>
                      <a:pt x="2190" y="1719"/>
                    </a:lnTo>
                    <a:lnTo>
                      <a:pt x="2183" y="1720"/>
                    </a:lnTo>
                    <a:lnTo>
                      <a:pt x="2179" y="1723"/>
                    </a:lnTo>
                    <a:lnTo>
                      <a:pt x="2175" y="1727"/>
                    </a:lnTo>
                    <a:lnTo>
                      <a:pt x="2171" y="1730"/>
                    </a:lnTo>
                    <a:lnTo>
                      <a:pt x="2166" y="1733"/>
                    </a:lnTo>
                    <a:lnTo>
                      <a:pt x="2162" y="1735"/>
                    </a:lnTo>
                    <a:lnTo>
                      <a:pt x="2155" y="1736"/>
                    </a:lnTo>
                    <a:lnTo>
                      <a:pt x="2148" y="1735"/>
                    </a:lnTo>
                    <a:lnTo>
                      <a:pt x="2140" y="1732"/>
                    </a:lnTo>
                    <a:lnTo>
                      <a:pt x="2129" y="1727"/>
                    </a:lnTo>
                    <a:lnTo>
                      <a:pt x="2114" y="1720"/>
                    </a:lnTo>
                    <a:lnTo>
                      <a:pt x="2099" y="1714"/>
                    </a:lnTo>
                    <a:lnTo>
                      <a:pt x="2083" y="1709"/>
                    </a:lnTo>
                    <a:lnTo>
                      <a:pt x="2067" y="1704"/>
                    </a:lnTo>
                    <a:lnTo>
                      <a:pt x="2053" y="1702"/>
                    </a:lnTo>
                    <a:lnTo>
                      <a:pt x="2043" y="1700"/>
                    </a:lnTo>
                    <a:lnTo>
                      <a:pt x="2036" y="1704"/>
                    </a:lnTo>
                    <a:lnTo>
                      <a:pt x="2030" y="1709"/>
                    </a:lnTo>
                    <a:lnTo>
                      <a:pt x="2023" y="1712"/>
                    </a:lnTo>
                    <a:lnTo>
                      <a:pt x="2014" y="1715"/>
                    </a:lnTo>
                    <a:lnTo>
                      <a:pt x="2005" y="1719"/>
                    </a:lnTo>
                    <a:lnTo>
                      <a:pt x="1993" y="1720"/>
                    </a:lnTo>
                    <a:lnTo>
                      <a:pt x="1981" y="1720"/>
                    </a:lnTo>
                    <a:lnTo>
                      <a:pt x="1968" y="1719"/>
                    </a:lnTo>
                    <a:lnTo>
                      <a:pt x="1955" y="1715"/>
                    </a:lnTo>
                    <a:lnTo>
                      <a:pt x="1940" y="1711"/>
                    </a:lnTo>
                    <a:lnTo>
                      <a:pt x="1923" y="1705"/>
                    </a:lnTo>
                    <a:lnTo>
                      <a:pt x="1905" y="1699"/>
                    </a:lnTo>
                    <a:lnTo>
                      <a:pt x="1886" y="1695"/>
                    </a:lnTo>
                    <a:lnTo>
                      <a:pt x="1868" y="1691"/>
                    </a:lnTo>
                    <a:lnTo>
                      <a:pt x="1852" y="1689"/>
                    </a:lnTo>
                    <a:lnTo>
                      <a:pt x="1839" y="1689"/>
                    </a:lnTo>
                    <a:lnTo>
                      <a:pt x="1831" y="1691"/>
                    </a:lnTo>
                    <a:lnTo>
                      <a:pt x="1825" y="1697"/>
                    </a:lnTo>
                    <a:lnTo>
                      <a:pt x="1817" y="1703"/>
                    </a:lnTo>
                    <a:lnTo>
                      <a:pt x="1807" y="1707"/>
                    </a:lnTo>
                    <a:lnTo>
                      <a:pt x="1795" y="1711"/>
                    </a:lnTo>
                    <a:lnTo>
                      <a:pt x="1780" y="1712"/>
                    </a:lnTo>
                    <a:lnTo>
                      <a:pt x="1763" y="1710"/>
                    </a:lnTo>
                    <a:lnTo>
                      <a:pt x="1743" y="1703"/>
                    </a:lnTo>
                    <a:lnTo>
                      <a:pt x="1719" y="1691"/>
                    </a:lnTo>
                    <a:lnTo>
                      <a:pt x="1710" y="1687"/>
                    </a:lnTo>
                    <a:lnTo>
                      <a:pt x="1703" y="1688"/>
                    </a:lnTo>
                    <a:lnTo>
                      <a:pt x="1697" y="1690"/>
                    </a:lnTo>
                    <a:lnTo>
                      <a:pt x="1694" y="1696"/>
                    </a:lnTo>
                    <a:lnTo>
                      <a:pt x="1690" y="1702"/>
                    </a:lnTo>
                    <a:lnTo>
                      <a:pt x="1687" y="1707"/>
                    </a:lnTo>
                    <a:lnTo>
                      <a:pt x="1681" y="1713"/>
                    </a:lnTo>
                    <a:lnTo>
                      <a:pt x="1675" y="1715"/>
                    </a:lnTo>
                    <a:lnTo>
                      <a:pt x="1665" y="1715"/>
                    </a:lnTo>
                    <a:lnTo>
                      <a:pt x="1651" y="1711"/>
                    </a:lnTo>
                    <a:lnTo>
                      <a:pt x="1634" y="1705"/>
                    </a:lnTo>
                    <a:lnTo>
                      <a:pt x="1615" y="1697"/>
                    </a:lnTo>
                    <a:lnTo>
                      <a:pt x="1597" y="1689"/>
                    </a:lnTo>
                    <a:lnTo>
                      <a:pt x="1580" y="1682"/>
                    </a:lnTo>
                    <a:lnTo>
                      <a:pt x="1566" y="1677"/>
                    </a:lnTo>
                    <a:lnTo>
                      <a:pt x="1555" y="1675"/>
                    </a:lnTo>
                    <a:lnTo>
                      <a:pt x="1547" y="1676"/>
                    </a:lnTo>
                    <a:lnTo>
                      <a:pt x="1537" y="1679"/>
                    </a:lnTo>
                    <a:lnTo>
                      <a:pt x="1527" y="1683"/>
                    </a:lnTo>
                    <a:lnTo>
                      <a:pt x="1516" y="1688"/>
                    </a:lnTo>
                    <a:lnTo>
                      <a:pt x="1506" y="1692"/>
                    </a:lnTo>
                    <a:lnTo>
                      <a:pt x="1496" y="1697"/>
                    </a:lnTo>
                    <a:lnTo>
                      <a:pt x="1486" y="1702"/>
                    </a:lnTo>
                    <a:lnTo>
                      <a:pt x="1479" y="1704"/>
                    </a:lnTo>
                    <a:lnTo>
                      <a:pt x="1473" y="1704"/>
                    </a:lnTo>
                    <a:lnTo>
                      <a:pt x="1466" y="1703"/>
                    </a:lnTo>
                    <a:lnTo>
                      <a:pt x="1459" y="1700"/>
                    </a:lnTo>
                    <a:lnTo>
                      <a:pt x="1452" y="1697"/>
                    </a:lnTo>
                    <a:lnTo>
                      <a:pt x="1444" y="1694"/>
                    </a:lnTo>
                    <a:lnTo>
                      <a:pt x="1437" y="1691"/>
                    </a:lnTo>
                    <a:lnTo>
                      <a:pt x="1430" y="1689"/>
                    </a:lnTo>
                    <a:lnTo>
                      <a:pt x="1423" y="1688"/>
                    </a:lnTo>
                    <a:lnTo>
                      <a:pt x="1415" y="1688"/>
                    </a:lnTo>
                    <a:lnTo>
                      <a:pt x="1403" y="1688"/>
                    </a:lnTo>
                    <a:lnTo>
                      <a:pt x="1390" y="1689"/>
                    </a:lnTo>
                    <a:lnTo>
                      <a:pt x="1375" y="1689"/>
                    </a:lnTo>
                    <a:lnTo>
                      <a:pt x="1361" y="1690"/>
                    </a:lnTo>
                    <a:lnTo>
                      <a:pt x="1349" y="1691"/>
                    </a:lnTo>
                    <a:lnTo>
                      <a:pt x="1342" y="1691"/>
                    </a:lnTo>
                    <a:lnTo>
                      <a:pt x="1339" y="1691"/>
                    </a:lnTo>
                    <a:lnTo>
                      <a:pt x="1327" y="1689"/>
                    </a:lnTo>
                    <a:lnTo>
                      <a:pt x="1320" y="1675"/>
                    </a:lnTo>
                    <a:lnTo>
                      <a:pt x="1317" y="1659"/>
                    </a:lnTo>
                    <a:lnTo>
                      <a:pt x="1316" y="1652"/>
                    </a:lnTo>
                    <a:lnTo>
                      <a:pt x="1339" y="1620"/>
                    </a:lnTo>
                    <a:lnTo>
                      <a:pt x="1308" y="1604"/>
                    </a:lnTo>
                    <a:lnTo>
                      <a:pt x="1323" y="1555"/>
                    </a:lnTo>
                    <a:lnTo>
                      <a:pt x="1308" y="1546"/>
                    </a:lnTo>
                    <a:lnTo>
                      <a:pt x="1303" y="1535"/>
                    </a:lnTo>
                    <a:lnTo>
                      <a:pt x="1302" y="1524"/>
                    </a:lnTo>
                    <a:lnTo>
                      <a:pt x="1303" y="1520"/>
                    </a:lnTo>
                    <a:lnTo>
                      <a:pt x="1360" y="1463"/>
                    </a:lnTo>
                    <a:lnTo>
                      <a:pt x="1349" y="1462"/>
                    </a:lnTo>
                    <a:lnTo>
                      <a:pt x="1334" y="1461"/>
                    </a:lnTo>
                    <a:lnTo>
                      <a:pt x="1317" y="1461"/>
                    </a:lnTo>
                    <a:lnTo>
                      <a:pt x="1297" y="1461"/>
                    </a:lnTo>
                    <a:lnTo>
                      <a:pt x="1277" y="1462"/>
                    </a:lnTo>
                    <a:lnTo>
                      <a:pt x="1255" y="1463"/>
                    </a:lnTo>
                    <a:lnTo>
                      <a:pt x="1232" y="1465"/>
                    </a:lnTo>
                    <a:lnTo>
                      <a:pt x="1209" y="1467"/>
                    </a:lnTo>
                    <a:lnTo>
                      <a:pt x="1186" y="1469"/>
                    </a:lnTo>
                    <a:lnTo>
                      <a:pt x="1164" y="1471"/>
                    </a:lnTo>
                    <a:lnTo>
                      <a:pt x="1144" y="1473"/>
                    </a:lnTo>
                    <a:lnTo>
                      <a:pt x="1126" y="1475"/>
                    </a:lnTo>
                    <a:lnTo>
                      <a:pt x="1111" y="1477"/>
                    </a:lnTo>
                    <a:lnTo>
                      <a:pt x="1098" y="1478"/>
                    </a:lnTo>
                    <a:lnTo>
                      <a:pt x="1089" y="1479"/>
                    </a:lnTo>
                    <a:lnTo>
                      <a:pt x="1084" y="1479"/>
                    </a:lnTo>
                    <a:lnTo>
                      <a:pt x="1065" y="1515"/>
                    </a:lnTo>
                    <a:lnTo>
                      <a:pt x="1067" y="1520"/>
                    </a:lnTo>
                    <a:lnTo>
                      <a:pt x="1074" y="1531"/>
                    </a:lnTo>
                    <a:lnTo>
                      <a:pt x="1082" y="1544"/>
                    </a:lnTo>
                    <a:lnTo>
                      <a:pt x="1089" y="1555"/>
                    </a:lnTo>
                    <a:lnTo>
                      <a:pt x="1090" y="1566"/>
                    </a:lnTo>
                    <a:lnTo>
                      <a:pt x="1084" y="1576"/>
                    </a:lnTo>
                    <a:lnTo>
                      <a:pt x="1076" y="1584"/>
                    </a:lnTo>
                    <a:lnTo>
                      <a:pt x="1073" y="1588"/>
                    </a:lnTo>
                    <a:lnTo>
                      <a:pt x="1074" y="1589"/>
                    </a:lnTo>
                    <a:lnTo>
                      <a:pt x="1077" y="1593"/>
                    </a:lnTo>
                    <a:lnTo>
                      <a:pt x="1083" y="1598"/>
                    </a:lnTo>
                    <a:lnTo>
                      <a:pt x="1089" y="1605"/>
                    </a:lnTo>
                    <a:lnTo>
                      <a:pt x="1095" y="1613"/>
                    </a:lnTo>
                    <a:lnTo>
                      <a:pt x="1100" y="1620"/>
                    </a:lnTo>
                    <a:lnTo>
                      <a:pt x="1106" y="1626"/>
                    </a:lnTo>
                    <a:lnTo>
                      <a:pt x="1108" y="1631"/>
                    </a:lnTo>
                    <a:lnTo>
                      <a:pt x="1107" y="1636"/>
                    </a:lnTo>
                    <a:lnTo>
                      <a:pt x="1104" y="1641"/>
                    </a:lnTo>
                    <a:lnTo>
                      <a:pt x="1097" y="1646"/>
                    </a:lnTo>
                    <a:lnTo>
                      <a:pt x="1088" y="1651"/>
                    </a:lnTo>
                    <a:lnTo>
                      <a:pt x="1077" y="1656"/>
                    </a:lnTo>
                    <a:lnTo>
                      <a:pt x="1068" y="1660"/>
                    </a:lnTo>
                    <a:lnTo>
                      <a:pt x="1059" y="1664"/>
                    </a:lnTo>
                    <a:lnTo>
                      <a:pt x="1052" y="1667"/>
                    </a:lnTo>
                    <a:lnTo>
                      <a:pt x="1045" y="1672"/>
                    </a:lnTo>
                    <a:lnTo>
                      <a:pt x="1037" y="1677"/>
                    </a:lnTo>
                    <a:lnTo>
                      <a:pt x="1027" y="1683"/>
                    </a:lnTo>
                    <a:lnTo>
                      <a:pt x="1015" y="1688"/>
                    </a:lnTo>
                    <a:lnTo>
                      <a:pt x="1001" y="1690"/>
                    </a:lnTo>
                    <a:lnTo>
                      <a:pt x="986" y="1689"/>
                    </a:lnTo>
                    <a:lnTo>
                      <a:pt x="968" y="1681"/>
                    </a:lnTo>
                    <a:lnTo>
                      <a:pt x="948" y="1667"/>
                    </a:lnTo>
                    <a:lnTo>
                      <a:pt x="938" y="1673"/>
                    </a:lnTo>
                    <a:lnTo>
                      <a:pt x="928" y="1680"/>
                    </a:lnTo>
                    <a:lnTo>
                      <a:pt x="917" y="1685"/>
                    </a:lnTo>
                    <a:lnTo>
                      <a:pt x="906" y="1690"/>
                    </a:lnTo>
                    <a:lnTo>
                      <a:pt x="895" y="1694"/>
                    </a:lnTo>
                    <a:lnTo>
                      <a:pt x="884" y="1695"/>
                    </a:lnTo>
                    <a:lnTo>
                      <a:pt x="872" y="1695"/>
                    </a:lnTo>
                    <a:lnTo>
                      <a:pt x="861" y="1691"/>
                    </a:lnTo>
                    <a:lnTo>
                      <a:pt x="849" y="1687"/>
                    </a:lnTo>
                    <a:lnTo>
                      <a:pt x="840" y="1683"/>
                    </a:lnTo>
                    <a:lnTo>
                      <a:pt x="831" y="1680"/>
                    </a:lnTo>
                    <a:lnTo>
                      <a:pt x="822" y="1676"/>
                    </a:lnTo>
                    <a:lnTo>
                      <a:pt x="812" y="1675"/>
                    </a:lnTo>
                    <a:lnTo>
                      <a:pt x="802" y="1676"/>
                    </a:lnTo>
                    <a:lnTo>
                      <a:pt x="790" y="1679"/>
                    </a:lnTo>
                    <a:lnTo>
                      <a:pt x="777" y="1683"/>
                    </a:lnTo>
                    <a:lnTo>
                      <a:pt x="760" y="1689"/>
                    </a:lnTo>
                    <a:lnTo>
                      <a:pt x="744" y="1696"/>
                    </a:lnTo>
                    <a:lnTo>
                      <a:pt x="728" y="1702"/>
                    </a:lnTo>
                    <a:lnTo>
                      <a:pt x="712" y="1705"/>
                    </a:lnTo>
                    <a:lnTo>
                      <a:pt x="698" y="1709"/>
                    </a:lnTo>
                    <a:lnTo>
                      <a:pt x="686" y="1710"/>
                    </a:lnTo>
                    <a:lnTo>
                      <a:pt x="676" y="1709"/>
                    </a:lnTo>
                    <a:lnTo>
                      <a:pt x="672" y="1704"/>
                    </a:lnTo>
                    <a:lnTo>
                      <a:pt x="669" y="1698"/>
                    </a:lnTo>
                    <a:lnTo>
                      <a:pt x="668" y="1694"/>
                    </a:lnTo>
                    <a:lnTo>
                      <a:pt x="666" y="1689"/>
                    </a:lnTo>
                    <a:lnTo>
                      <a:pt x="663" y="1687"/>
                    </a:lnTo>
                    <a:lnTo>
                      <a:pt x="657" y="1685"/>
                    </a:lnTo>
                    <a:lnTo>
                      <a:pt x="649" y="1688"/>
                    </a:lnTo>
                    <a:lnTo>
                      <a:pt x="637" y="1692"/>
                    </a:lnTo>
                    <a:lnTo>
                      <a:pt x="620" y="1699"/>
                    </a:lnTo>
                    <a:lnTo>
                      <a:pt x="601" y="1709"/>
                    </a:lnTo>
                    <a:lnTo>
                      <a:pt x="585" y="1718"/>
                    </a:lnTo>
                    <a:lnTo>
                      <a:pt x="571" y="1726"/>
                    </a:lnTo>
                    <a:lnTo>
                      <a:pt x="560" y="1733"/>
                    </a:lnTo>
                    <a:lnTo>
                      <a:pt x="550" y="1737"/>
                    </a:lnTo>
                    <a:lnTo>
                      <a:pt x="540" y="1740"/>
                    </a:lnTo>
                    <a:lnTo>
                      <a:pt x="532" y="1740"/>
                    </a:lnTo>
                    <a:lnTo>
                      <a:pt x="524" y="1735"/>
                    </a:lnTo>
                    <a:lnTo>
                      <a:pt x="516" y="1729"/>
                    </a:lnTo>
                    <a:lnTo>
                      <a:pt x="508" y="1726"/>
                    </a:lnTo>
                    <a:lnTo>
                      <a:pt x="498" y="1722"/>
                    </a:lnTo>
                    <a:lnTo>
                      <a:pt x="486" y="1720"/>
                    </a:lnTo>
                    <a:lnTo>
                      <a:pt x="472" y="1720"/>
                    </a:lnTo>
                    <a:lnTo>
                      <a:pt x="457" y="1722"/>
                    </a:lnTo>
                    <a:lnTo>
                      <a:pt x="438" y="1727"/>
                    </a:lnTo>
                    <a:lnTo>
                      <a:pt x="416" y="1735"/>
                    </a:lnTo>
                    <a:lnTo>
                      <a:pt x="407" y="1740"/>
                    </a:lnTo>
                    <a:lnTo>
                      <a:pt x="393" y="1747"/>
                    </a:lnTo>
                    <a:lnTo>
                      <a:pt x="378" y="1755"/>
                    </a:lnTo>
                    <a:lnTo>
                      <a:pt x="363" y="1762"/>
                    </a:lnTo>
                    <a:lnTo>
                      <a:pt x="348" y="1768"/>
                    </a:lnTo>
                    <a:lnTo>
                      <a:pt x="335" y="1772"/>
                    </a:lnTo>
                    <a:lnTo>
                      <a:pt x="327" y="1772"/>
                    </a:lnTo>
                    <a:lnTo>
                      <a:pt x="324" y="1767"/>
                    </a:lnTo>
                    <a:lnTo>
                      <a:pt x="323" y="1760"/>
                    </a:lnTo>
                    <a:lnTo>
                      <a:pt x="320" y="1755"/>
                    </a:lnTo>
                    <a:lnTo>
                      <a:pt x="315" y="1749"/>
                    </a:lnTo>
                    <a:lnTo>
                      <a:pt x="308" y="1745"/>
                    </a:lnTo>
                    <a:lnTo>
                      <a:pt x="298" y="1743"/>
                    </a:lnTo>
                    <a:lnTo>
                      <a:pt x="287" y="1743"/>
                    </a:lnTo>
                    <a:lnTo>
                      <a:pt x="273" y="1744"/>
                    </a:lnTo>
                    <a:lnTo>
                      <a:pt x="256" y="1748"/>
                    </a:lnTo>
                    <a:lnTo>
                      <a:pt x="239" y="1751"/>
                    </a:lnTo>
                    <a:lnTo>
                      <a:pt x="224" y="1755"/>
                    </a:lnTo>
                    <a:lnTo>
                      <a:pt x="210" y="1756"/>
                    </a:lnTo>
                    <a:lnTo>
                      <a:pt x="197" y="1756"/>
                    </a:lnTo>
                    <a:lnTo>
                      <a:pt x="187" y="1756"/>
                    </a:lnTo>
                    <a:lnTo>
                      <a:pt x="179" y="1755"/>
                    </a:lnTo>
                    <a:lnTo>
                      <a:pt x="173" y="1751"/>
                    </a:lnTo>
                    <a:lnTo>
                      <a:pt x="168" y="1748"/>
                    </a:lnTo>
                    <a:lnTo>
                      <a:pt x="161" y="1735"/>
                    </a:lnTo>
                    <a:lnTo>
                      <a:pt x="153" y="1721"/>
                    </a:lnTo>
                    <a:lnTo>
                      <a:pt x="146" y="1709"/>
                    </a:lnTo>
                    <a:lnTo>
                      <a:pt x="144" y="1704"/>
                    </a:lnTo>
                    <a:lnTo>
                      <a:pt x="122" y="1697"/>
                    </a:lnTo>
                    <a:lnTo>
                      <a:pt x="98" y="1688"/>
                    </a:lnTo>
                    <a:lnTo>
                      <a:pt x="74" y="1677"/>
                    </a:lnTo>
                    <a:lnTo>
                      <a:pt x="52" y="1668"/>
                    </a:lnTo>
                    <a:lnTo>
                      <a:pt x="31" y="1659"/>
                    </a:lnTo>
                    <a:lnTo>
                      <a:pt x="15" y="1651"/>
                    </a:lnTo>
                    <a:lnTo>
                      <a:pt x="3" y="1646"/>
                    </a:lnTo>
                    <a:lnTo>
                      <a:pt x="0" y="1644"/>
                    </a:lnTo>
                    <a:lnTo>
                      <a:pt x="1" y="1642"/>
                    </a:lnTo>
                    <a:lnTo>
                      <a:pt x="3" y="1636"/>
                    </a:lnTo>
                    <a:lnTo>
                      <a:pt x="7" y="1628"/>
                    </a:lnTo>
                    <a:lnTo>
                      <a:pt x="14" y="1617"/>
                    </a:lnTo>
                    <a:lnTo>
                      <a:pt x="23" y="1606"/>
                    </a:lnTo>
                    <a:lnTo>
                      <a:pt x="35" y="1596"/>
                    </a:lnTo>
                    <a:lnTo>
                      <a:pt x="50" y="1586"/>
                    </a:lnTo>
                    <a:lnTo>
                      <a:pt x="68" y="1579"/>
                    </a:lnTo>
                    <a:lnTo>
                      <a:pt x="63" y="1563"/>
                    </a:lnTo>
                    <a:lnTo>
                      <a:pt x="58" y="1546"/>
                    </a:lnTo>
                    <a:lnTo>
                      <a:pt x="52" y="1528"/>
                    </a:lnTo>
                    <a:lnTo>
                      <a:pt x="46" y="1510"/>
                    </a:lnTo>
                    <a:lnTo>
                      <a:pt x="43" y="1495"/>
                    </a:lnTo>
                    <a:lnTo>
                      <a:pt x="43" y="1484"/>
                    </a:lnTo>
                    <a:lnTo>
                      <a:pt x="46" y="1477"/>
                    </a:lnTo>
                    <a:lnTo>
                      <a:pt x="56" y="1476"/>
                    </a:lnTo>
                    <a:lnTo>
                      <a:pt x="63" y="1476"/>
                    </a:lnTo>
                    <a:lnTo>
                      <a:pt x="75" y="1476"/>
                    </a:lnTo>
                    <a:lnTo>
                      <a:pt x="89" y="1476"/>
                    </a:lnTo>
                    <a:lnTo>
                      <a:pt x="104" y="1476"/>
                    </a:lnTo>
                    <a:lnTo>
                      <a:pt x="119" y="1475"/>
                    </a:lnTo>
                    <a:lnTo>
                      <a:pt x="130" y="1473"/>
                    </a:lnTo>
                    <a:lnTo>
                      <a:pt x="138" y="1471"/>
                    </a:lnTo>
                    <a:lnTo>
                      <a:pt x="141" y="1468"/>
                    </a:lnTo>
                    <a:lnTo>
                      <a:pt x="131" y="1441"/>
                    </a:lnTo>
                    <a:lnTo>
                      <a:pt x="124" y="1410"/>
                    </a:lnTo>
                    <a:lnTo>
                      <a:pt x="124" y="1386"/>
                    </a:lnTo>
                    <a:lnTo>
                      <a:pt x="136" y="1379"/>
                    </a:lnTo>
                    <a:lnTo>
                      <a:pt x="146" y="1382"/>
                    </a:lnTo>
                    <a:lnTo>
                      <a:pt x="159" y="1387"/>
                    </a:lnTo>
                    <a:lnTo>
                      <a:pt x="173" y="1391"/>
                    </a:lnTo>
                    <a:lnTo>
                      <a:pt x="187" y="1394"/>
                    </a:lnTo>
                    <a:lnTo>
                      <a:pt x="198" y="1397"/>
                    </a:lnTo>
                    <a:lnTo>
                      <a:pt x="207" y="1397"/>
                    </a:lnTo>
                    <a:lnTo>
                      <a:pt x="212" y="1396"/>
                    </a:lnTo>
                    <a:lnTo>
                      <a:pt x="212" y="1392"/>
                    </a:lnTo>
                    <a:lnTo>
                      <a:pt x="210" y="1382"/>
                    </a:lnTo>
                    <a:lnTo>
                      <a:pt x="209" y="1366"/>
                    </a:lnTo>
                    <a:lnTo>
                      <a:pt x="210" y="1348"/>
                    </a:lnTo>
                    <a:lnTo>
                      <a:pt x="212" y="1329"/>
                    </a:lnTo>
                    <a:lnTo>
                      <a:pt x="217" y="1313"/>
                    </a:lnTo>
                    <a:lnTo>
                      <a:pt x="222" y="1301"/>
                    </a:lnTo>
                    <a:lnTo>
                      <a:pt x="230" y="1295"/>
                    </a:lnTo>
                    <a:lnTo>
                      <a:pt x="240" y="1300"/>
                    </a:lnTo>
                    <a:lnTo>
                      <a:pt x="258" y="1315"/>
                    </a:lnTo>
                    <a:lnTo>
                      <a:pt x="273" y="1321"/>
                    </a:lnTo>
                    <a:lnTo>
                      <a:pt x="283" y="1323"/>
                    </a:lnTo>
                    <a:lnTo>
                      <a:pt x="292" y="1320"/>
                    </a:lnTo>
                    <a:lnTo>
                      <a:pt x="296" y="1313"/>
                    </a:lnTo>
                    <a:lnTo>
                      <a:pt x="298" y="1306"/>
                    </a:lnTo>
                    <a:lnTo>
                      <a:pt x="300" y="1301"/>
                    </a:lnTo>
                    <a:lnTo>
                      <a:pt x="301" y="1296"/>
                    </a:lnTo>
                    <a:lnTo>
                      <a:pt x="303" y="1285"/>
                    </a:lnTo>
                    <a:lnTo>
                      <a:pt x="308" y="1278"/>
                    </a:lnTo>
                    <a:lnTo>
                      <a:pt x="315" y="1275"/>
                    </a:lnTo>
                    <a:lnTo>
                      <a:pt x="321" y="1275"/>
                    </a:lnTo>
                    <a:lnTo>
                      <a:pt x="330" y="1278"/>
                    </a:lnTo>
                    <a:lnTo>
                      <a:pt x="338" y="1282"/>
                    </a:lnTo>
                    <a:lnTo>
                      <a:pt x="346" y="1287"/>
                    </a:lnTo>
                    <a:lnTo>
                      <a:pt x="353" y="1291"/>
                    </a:lnTo>
                    <a:lnTo>
                      <a:pt x="334" y="1253"/>
                    </a:lnTo>
                    <a:lnTo>
                      <a:pt x="318" y="1214"/>
                    </a:lnTo>
                    <a:lnTo>
                      <a:pt x="302" y="1175"/>
                    </a:lnTo>
                    <a:lnTo>
                      <a:pt x="287" y="1138"/>
                    </a:lnTo>
                    <a:lnTo>
                      <a:pt x="275" y="1105"/>
                    </a:lnTo>
                    <a:lnTo>
                      <a:pt x="265" y="1075"/>
                    </a:lnTo>
                    <a:lnTo>
                      <a:pt x="257" y="1052"/>
                    </a:lnTo>
                    <a:lnTo>
                      <a:pt x="252" y="1036"/>
                    </a:lnTo>
                    <a:lnTo>
                      <a:pt x="248" y="1022"/>
                    </a:lnTo>
                    <a:lnTo>
                      <a:pt x="243" y="1003"/>
                    </a:lnTo>
                    <a:lnTo>
                      <a:pt x="236" y="983"/>
                    </a:lnTo>
                    <a:lnTo>
                      <a:pt x="229" y="961"/>
                    </a:lnTo>
                    <a:lnTo>
                      <a:pt x="221" y="939"/>
                    </a:lnTo>
                    <a:lnTo>
                      <a:pt x="215" y="920"/>
                    </a:lnTo>
                    <a:lnTo>
                      <a:pt x="211" y="906"/>
                    </a:lnTo>
                    <a:lnTo>
                      <a:pt x="209" y="896"/>
                    </a:lnTo>
                    <a:lnTo>
                      <a:pt x="209" y="891"/>
                    </a:lnTo>
                    <a:lnTo>
                      <a:pt x="211" y="885"/>
                    </a:lnTo>
                    <a:lnTo>
                      <a:pt x="217" y="879"/>
                    </a:lnTo>
                    <a:lnTo>
                      <a:pt x="224" y="873"/>
                    </a:lnTo>
                    <a:lnTo>
                      <a:pt x="233" y="869"/>
                    </a:lnTo>
                    <a:lnTo>
                      <a:pt x="243" y="864"/>
                    </a:lnTo>
                    <a:lnTo>
                      <a:pt x="256" y="861"/>
                    </a:lnTo>
                    <a:lnTo>
                      <a:pt x="268" y="857"/>
                    </a:lnTo>
                    <a:lnTo>
                      <a:pt x="277" y="855"/>
                    </a:lnTo>
                    <a:lnTo>
                      <a:pt x="287" y="851"/>
                    </a:lnTo>
                    <a:lnTo>
                      <a:pt x="300" y="847"/>
                    </a:lnTo>
                    <a:lnTo>
                      <a:pt x="315" y="842"/>
                    </a:lnTo>
                    <a:lnTo>
                      <a:pt x="331" y="835"/>
                    </a:lnTo>
                    <a:lnTo>
                      <a:pt x="348" y="829"/>
                    </a:lnTo>
                    <a:lnTo>
                      <a:pt x="366" y="823"/>
                    </a:lnTo>
                    <a:lnTo>
                      <a:pt x="385" y="815"/>
                    </a:lnTo>
                    <a:lnTo>
                      <a:pt x="402" y="808"/>
                    </a:lnTo>
                    <a:lnTo>
                      <a:pt x="421" y="801"/>
                    </a:lnTo>
                    <a:lnTo>
                      <a:pt x="438" y="795"/>
                    </a:lnTo>
                    <a:lnTo>
                      <a:pt x="454" y="788"/>
                    </a:lnTo>
                    <a:lnTo>
                      <a:pt x="469" y="783"/>
                    </a:lnTo>
                    <a:lnTo>
                      <a:pt x="482" y="779"/>
                    </a:lnTo>
                    <a:lnTo>
                      <a:pt x="492" y="775"/>
                    </a:lnTo>
                    <a:lnTo>
                      <a:pt x="500" y="773"/>
                    </a:lnTo>
                    <a:lnTo>
                      <a:pt x="495" y="717"/>
                    </a:lnTo>
                    <a:lnTo>
                      <a:pt x="484" y="634"/>
                    </a:lnTo>
                    <a:lnTo>
                      <a:pt x="472" y="558"/>
                    </a:lnTo>
                    <a:lnTo>
                      <a:pt x="468" y="524"/>
                    </a:lnTo>
                    <a:lnTo>
                      <a:pt x="451" y="525"/>
                    </a:lnTo>
                    <a:lnTo>
                      <a:pt x="433" y="523"/>
                    </a:lnTo>
                    <a:lnTo>
                      <a:pt x="417" y="516"/>
                    </a:lnTo>
                    <a:lnTo>
                      <a:pt x="402" y="503"/>
                    </a:lnTo>
                    <a:lnTo>
                      <a:pt x="391" y="483"/>
                    </a:lnTo>
                    <a:lnTo>
                      <a:pt x="383" y="455"/>
                    </a:lnTo>
                    <a:lnTo>
                      <a:pt x="380" y="417"/>
                    </a:lnTo>
                    <a:lnTo>
                      <a:pt x="384" y="36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21" name="Freeform 30"/>
              <p:cNvSpPr>
                <a:spLocks/>
              </p:cNvSpPr>
              <p:nvPr/>
            </p:nvSpPr>
            <p:spPr bwMode="auto">
              <a:xfrm>
                <a:off x="12134850" y="4032251"/>
                <a:ext cx="63500" cy="117475"/>
              </a:xfrm>
              <a:custGeom>
                <a:avLst/>
                <a:gdLst/>
                <a:ahLst/>
                <a:cxnLst>
                  <a:cxn ang="0">
                    <a:pos x="81" y="13"/>
                  </a:cxn>
                  <a:cxn ang="0">
                    <a:pos x="81" y="36"/>
                  </a:cxn>
                  <a:cxn ang="0">
                    <a:pos x="76" y="57"/>
                  </a:cxn>
                  <a:cxn ang="0">
                    <a:pos x="68" y="78"/>
                  </a:cxn>
                  <a:cxn ang="0">
                    <a:pos x="61" y="97"/>
                  </a:cxn>
                  <a:cxn ang="0">
                    <a:pos x="44" y="141"/>
                  </a:cxn>
                  <a:cxn ang="0">
                    <a:pos x="39" y="144"/>
                  </a:cxn>
                  <a:cxn ang="0">
                    <a:pos x="34" y="147"/>
                  </a:cxn>
                  <a:cxn ang="0">
                    <a:pos x="30" y="148"/>
                  </a:cxn>
                  <a:cxn ang="0">
                    <a:pos x="24" y="149"/>
                  </a:cxn>
                  <a:cxn ang="0">
                    <a:pos x="19" y="149"/>
                  </a:cxn>
                  <a:cxn ang="0">
                    <a:pos x="14" y="148"/>
                  </a:cxn>
                  <a:cxn ang="0">
                    <a:pos x="8" y="147"/>
                  </a:cxn>
                  <a:cxn ang="0">
                    <a:pos x="3" y="146"/>
                  </a:cxn>
                  <a:cxn ang="0">
                    <a:pos x="0" y="139"/>
                  </a:cxn>
                  <a:cxn ang="0">
                    <a:pos x="2" y="132"/>
                  </a:cxn>
                  <a:cxn ang="0">
                    <a:pos x="7" y="125"/>
                  </a:cxn>
                  <a:cxn ang="0">
                    <a:pos x="9" y="117"/>
                  </a:cxn>
                  <a:cxn ang="0">
                    <a:pos x="16" y="90"/>
                  </a:cxn>
                  <a:cxn ang="0">
                    <a:pos x="24" y="64"/>
                  </a:cxn>
                  <a:cxn ang="0">
                    <a:pos x="31" y="36"/>
                  </a:cxn>
                  <a:cxn ang="0">
                    <a:pos x="33" y="7"/>
                  </a:cxn>
                  <a:cxn ang="0">
                    <a:pos x="38" y="0"/>
                  </a:cxn>
                  <a:cxn ang="0">
                    <a:pos x="46" y="0"/>
                  </a:cxn>
                  <a:cxn ang="0">
                    <a:pos x="54" y="4"/>
                  </a:cxn>
                  <a:cxn ang="0">
                    <a:pos x="62" y="6"/>
                  </a:cxn>
                  <a:cxn ang="0">
                    <a:pos x="81" y="13"/>
                  </a:cxn>
                </a:cxnLst>
                <a:rect l="0" t="0" r="r" b="b"/>
                <a:pathLst>
                  <a:path w="81" h="149">
                    <a:moveTo>
                      <a:pt x="81" y="13"/>
                    </a:moveTo>
                    <a:lnTo>
                      <a:pt x="81" y="36"/>
                    </a:lnTo>
                    <a:lnTo>
                      <a:pt x="76" y="57"/>
                    </a:lnTo>
                    <a:lnTo>
                      <a:pt x="68" y="78"/>
                    </a:lnTo>
                    <a:lnTo>
                      <a:pt x="61" y="97"/>
                    </a:lnTo>
                    <a:lnTo>
                      <a:pt x="44" y="141"/>
                    </a:lnTo>
                    <a:lnTo>
                      <a:pt x="39" y="144"/>
                    </a:lnTo>
                    <a:lnTo>
                      <a:pt x="34" y="147"/>
                    </a:lnTo>
                    <a:lnTo>
                      <a:pt x="30" y="148"/>
                    </a:lnTo>
                    <a:lnTo>
                      <a:pt x="24" y="149"/>
                    </a:lnTo>
                    <a:lnTo>
                      <a:pt x="19" y="149"/>
                    </a:lnTo>
                    <a:lnTo>
                      <a:pt x="14" y="148"/>
                    </a:lnTo>
                    <a:lnTo>
                      <a:pt x="8" y="147"/>
                    </a:lnTo>
                    <a:lnTo>
                      <a:pt x="3" y="146"/>
                    </a:lnTo>
                    <a:lnTo>
                      <a:pt x="0" y="139"/>
                    </a:lnTo>
                    <a:lnTo>
                      <a:pt x="2" y="132"/>
                    </a:lnTo>
                    <a:lnTo>
                      <a:pt x="7" y="125"/>
                    </a:lnTo>
                    <a:lnTo>
                      <a:pt x="9" y="117"/>
                    </a:lnTo>
                    <a:lnTo>
                      <a:pt x="16" y="90"/>
                    </a:lnTo>
                    <a:lnTo>
                      <a:pt x="24" y="64"/>
                    </a:lnTo>
                    <a:lnTo>
                      <a:pt x="31" y="36"/>
                    </a:lnTo>
                    <a:lnTo>
                      <a:pt x="33" y="7"/>
                    </a:lnTo>
                    <a:lnTo>
                      <a:pt x="38" y="0"/>
                    </a:lnTo>
                    <a:lnTo>
                      <a:pt x="46" y="0"/>
                    </a:lnTo>
                    <a:lnTo>
                      <a:pt x="54" y="4"/>
                    </a:lnTo>
                    <a:lnTo>
                      <a:pt x="62" y="6"/>
                    </a:lnTo>
                    <a:lnTo>
                      <a:pt x="81" y="13"/>
                    </a:lnTo>
                    <a:close/>
                  </a:path>
                </a:pathLst>
              </a:custGeom>
              <a:solidFill>
                <a:srgbClr val="F2CC0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22" name="Freeform 31"/>
              <p:cNvSpPr>
                <a:spLocks/>
              </p:cNvSpPr>
              <p:nvPr/>
            </p:nvSpPr>
            <p:spPr bwMode="auto">
              <a:xfrm>
                <a:off x="11999913" y="4067176"/>
                <a:ext cx="71438" cy="100013"/>
              </a:xfrm>
              <a:custGeom>
                <a:avLst/>
                <a:gdLst/>
                <a:ahLst/>
                <a:cxnLst>
                  <a:cxn ang="0">
                    <a:pos x="64" y="30"/>
                  </a:cxn>
                  <a:cxn ang="0">
                    <a:pos x="73" y="48"/>
                  </a:cxn>
                  <a:cxn ang="0">
                    <a:pos x="79" y="67"/>
                  </a:cxn>
                  <a:cxn ang="0">
                    <a:pos x="83" y="86"/>
                  </a:cxn>
                  <a:cxn ang="0">
                    <a:pos x="90" y="104"/>
                  </a:cxn>
                  <a:cxn ang="0">
                    <a:pos x="90" y="110"/>
                  </a:cxn>
                  <a:cxn ang="0">
                    <a:pos x="87" y="113"/>
                  </a:cxn>
                  <a:cxn ang="0">
                    <a:pos x="82" y="117"/>
                  </a:cxn>
                  <a:cxn ang="0">
                    <a:pos x="78" y="120"/>
                  </a:cxn>
                  <a:cxn ang="0">
                    <a:pos x="74" y="121"/>
                  </a:cxn>
                  <a:cxn ang="0">
                    <a:pos x="69" y="124"/>
                  </a:cxn>
                  <a:cxn ang="0">
                    <a:pos x="66" y="126"/>
                  </a:cxn>
                  <a:cxn ang="0">
                    <a:pos x="61" y="126"/>
                  </a:cxn>
                  <a:cxn ang="0">
                    <a:pos x="56" y="114"/>
                  </a:cxn>
                  <a:cxn ang="0">
                    <a:pos x="50" y="104"/>
                  </a:cxn>
                  <a:cxn ang="0">
                    <a:pos x="45" y="91"/>
                  </a:cxn>
                  <a:cxn ang="0">
                    <a:pos x="40" y="80"/>
                  </a:cxn>
                  <a:cxn ang="0">
                    <a:pos x="35" y="68"/>
                  </a:cxn>
                  <a:cxn ang="0">
                    <a:pos x="28" y="58"/>
                  </a:cxn>
                  <a:cxn ang="0">
                    <a:pos x="20" y="48"/>
                  </a:cxn>
                  <a:cxn ang="0">
                    <a:pos x="11" y="37"/>
                  </a:cxn>
                  <a:cxn ang="0">
                    <a:pos x="7" y="34"/>
                  </a:cxn>
                  <a:cxn ang="0">
                    <a:pos x="4" y="30"/>
                  </a:cxn>
                  <a:cxn ang="0">
                    <a:pos x="0" y="26"/>
                  </a:cxn>
                  <a:cxn ang="0">
                    <a:pos x="0" y="20"/>
                  </a:cxn>
                  <a:cxn ang="0">
                    <a:pos x="3" y="16"/>
                  </a:cxn>
                  <a:cxn ang="0">
                    <a:pos x="41" y="0"/>
                  </a:cxn>
                  <a:cxn ang="0">
                    <a:pos x="49" y="6"/>
                  </a:cxn>
                  <a:cxn ang="0">
                    <a:pos x="55" y="13"/>
                  </a:cxn>
                  <a:cxn ang="0">
                    <a:pos x="59" y="22"/>
                  </a:cxn>
                  <a:cxn ang="0">
                    <a:pos x="64" y="30"/>
                  </a:cxn>
                </a:cxnLst>
                <a:rect l="0" t="0" r="r" b="b"/>
                <a:pathLst>
                  <a:path w="90" h="126">
                    <a:moveTo>
                      <a:pt x="64" y="30"/>
                    </a:moveTo>
                    <a:lnTo>
                      <a:pt x="73" y="48"/>
                    </a:lnTo>
                    <a:lnTo>
                      <a:pt x="79" y="67"/>
                    </a:lnTo>
                    <a:lnTo>
                      <a:pt x="83" y="86"/>
                    </a:lnTo>
                    <a:lnTo>
                      <a:pt x="90" y="104"/>
                    </a:lnTo>
                    <a:lnTo>
                      <a:pt x="90" y="110"/>
                    </a:lnTo>
                    <a:lnTo>
                      <a:pt x="87" y="113"/>
                    </a:lnTo>
                    <a:lnTo>
                      <a:pt x="82" y="117"/>
                    </a:lnTo>
                    <a:lnTo>
                      <a:pt x="78" y="120"/>
                    </a:lnTo>
                    <a:lnTo>
                      <a:pt x="74" y="121"/>
                    </a:lnTo>
                    <a:lnTo>
                      <a:pt x="69" y="124"/>
                    </a:lnTo>
                    <a:lnTo>
                      <a:pt x="66" y="126"/>
                    </a:lnTo>
                    <a:lnTo>
                      <a:pt x="61" y="126"/>
                    </a:lnTo>
                    <a:lnTo>
                      <a:pt x="56" y="114"/>
                    </a:lnTo>
                    <a:lnTo>
                      <a:pt x="50" y="104"/>
                    </a:lnTo>
                    <a:lnTo>
                      <a:pt x="45" y="91"/>
                    </a:lnTo>
                    <a:lnTo>
                      <a:pt x="40" y="80"/>
                    </a:lnTo>
                    <a:lnTo>
                      <a:pt x="35" y="68"/>
                    </a:lnTo>
                    <a:lnTo>
                      <a:pt x="28" y="58"/>
                    </a:lnTo>
                    <a:lnTo>
                      <a:pt x="20" y="48"/>
                    </a:lnTo>
                    <a:lnTo>
                      <a:pt x="11" y="37"/>
                    </a:lnTo>
                    <a:lnTo>
                      <a:pt x="7" y="34"/>
                    </a:lnTo>
                    <a:lnTo>
                      <a:pt x="4" y="30"/>
                    </a:lnTo>
                    <a:lnTo>
                      <a:pt x="0" y="26"/>
                    </a:lnTo>
                    <a:lnTo>
                      <a:pt x="0" y="20"/>
                    </a:lnTo>
                    <a:lnTo>
                      <a:pt x="3" y="16"/>
                    </a:lnTo>
                    <a:lnTo>
                      <a:pt x="41" y="0"/>
                    </a:lnTo>
                    <a:lnTo>
                      <a:pt x="49" y="6"/>
                    </a:lnTo>
                    <a:lnTo>
                      <a:pt x="55" y="13"/>
                    </a:lnTo>
                    <a:lnTo>
                      <a:pt x="59" y="22"/>
                    </a:lnTo>
                    <a:lnTo>
                      <a:pt x="64" y="30"/>
                    </a:lnTo>
                    <a:close/>
                  </a:path>
                </a:pathLst>
              </a:custGeom>
              <a:solidFill>
                <a:srgbClr val="F2CC0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23" name="Freeform 32"/>
              <p:cNvSpPr>
                <a:spLocks/>
              </p:cNvSpPr>
              <p:nvPr/>
            </p:nvSpPr>
            <p:spPr bwMode="auto">
              <a:xfrm>
                <a:off x="10799763" y="4144963"/>
                <a:ext cx="1147763" cy="254000"/>
              </a:xfrm>
              <a:custGeom>
                <a:avLst/>
                <a:gdLst/>
                <a:ahLst/>
                <a:cxnLst>
                  <a:cxn ang="0">
                    <a:pos x="889" y="35"/>
                  </a:cxn>
                  <a:cxn ang="0">
                    <a:pos x="965" y="47"/>
                  </a:cxn>
                  <a:cxn ang="0">
                    <a:pos x="1041" y="61"/>
                  </a:cxn>
                  <a:cxn ang="0">
                    <a:pos x="1117" y="77"/>
                  </a:cxn>
                  <a:cxn ang="0">
                    <a:pos x="1158" y="85"/>
                  </a:cxn>
                  <a:cxn ang="0">
                    <a:pos x="1186" y="89"/>
                  </a:cxn>
                  <a:cxn ang="0">
                    <a:pos x="1220" y="97"/>
                  </a:cxn>
                  <a:cxn ang="0">
                    <a:pos x="1273" y="108"/>
                  </a:cxn>
                  <a:cxn ang="0">
                    <a:pos x="1326" y="120"/>
                  </a:cxn>
                  <a:cxn ang="0">
                    <a:pos x="1377" y="135"/>
                  </a:cxn>
                  <a:cxn ang="0">
                    <a:pos x="1412" y="150"/>
                  </a:cxn>
                  <a:cxn ang="0">
                    <a:pos x="1434" y="160"/>
                  </a:cxn>
                  <a:cxn ang="0">
                    <a:pos x="1446" y="194"/>
                  </a:cxn>
                  <a:cxn ang="0">
                    <a:pos x="1431" y="263"/>
                  </a:cxn>
                  <a:cxn ang="0">
                    <a:pos x="1403" y="250"/>
                  </a:cxn>
                  <a:cxn ang="0">
                    <a:pos x="1327" y="229"/>
                  </a:cxn>
                  <a:cxn ang="0">
                    <a:pos x="1243" y="222"/>
                  </a:cxn>
                  <a:cxn ang="0">
                    <a:pos x="1151" y="218"/>
                  </a:cxn>
                  <a:cxn ang="0">
                    <a:pos x="1057" y="216"/>
                  </a:cxn>
                  <a:cxn ang="0">
                    <a:pos x="964" y="213"/>
                  </a:cxn>
                  <a:cxn ang="0">
                    <a:pos x="883" y="211"/>
                  </a:cxn>
                  <a:cxn ang="0">
                    <a:pos x="836" y="214"/>
                  </a:cxn>
                  <a:cxn ang="0">
                    <a:pos x="789" y="217"/>
                  </a:cxn>
                  <a:cxn ang="0">
                    <a:pos x="741" y="219"/>
                  </a:cxn>
                  <a:cxn ang="0">
                    <a:pos x="678" y="221"/>
                  </a:cxn>
                  <a:cxn ang="0">
                    <a:pos x="578" y="227"/>
                  </a:cxn>
                  <a:cxn ang="0">
                    <a:pos x="478" y="235"/>
                  </a:cxn>
                  <a:cxn ang="0">
                    <a:pos x="379" y="246"/>
                  </a:cxn>
                  <a:cxn ang="0">
                    <a:pos x="292" y="259"/>
                  </a:cxn>
                  <a:cxn ang="0">
                    <a:pos x="242" y="266"/>
                  </a:cxn>
                  <a:cxn ang="0">
                    <a:pos x="191" y="274"/>
                  </a:cxn>
                  <a:cxn ang="0">
                    <a:pos x="141" y="285"/>
                  </a:cxn>
                  <a:cxn ang="0">
                    <a:pos x="94" y="298"/>
                  </a:cxn>
                  <a:cxn ang="0">
                    <a:pos x="51" y="311"/>
                  </a:cxn>
                  <a:cxn ang="0">
                    <a:pos x="10" y="313"/>
                  </a:cxn>
                  <a:cxn ang="0">
                    <a:pos x="1" y="259"/>
                  </a:cxn>
                  <a:cxn ang="0">
                    <a:pos x="19" y="204"/>
                  </a:cxn>
                  <a:cxn ang="0">
                    <a:pos x="83" y="181"/>
                  </a:cxn>
                  <a:cxn ang="0">
                    <a:pos x="144" y="159"/>
                  </a:cxn>
                  <a:cxn ang="0">
                    <a:pos x="196" y="140"/>
                  </a:cxn>
                  <a:cxn ang="0">
                    <a:pos x="249" y="120"/>
                  </a:cxn>
                  <a:cxn ang="0">
                    <a:pos x="302" y="101"/>
                  </a:cxn>
                  <a:cxn ang="0">
                    <a:pos x="357" y="85"/>
                  </a:cxn>
                  <a:cxn ang="0">
                    <a:pos x="416" y="68"/>
                  </a:cxn>
                  <a:cxn ang="0">
                    <a:pos x="474" y="53"/>
                  </a:cxn>
                  <a:cxn ang="0">
                    <a:pos x="534" y="36"/>
                  </a:cxn>
                  <a:cxn ang="0">
                    <a:pos x="590" y="17"/>
                  </a:cxn>
                  <a:cxn ang="0">
                    <a:pos x="640" y="2"/>
                  </a:cxn>
                  <a:cxn ang="0">
                    <a:pos x="699" y="6"/>
                  </a:cxn>
                  <a:cxn ang="0">
                    <a:pos x="776" y="15"/>
                  </a:cxn>
                </a:cxnLst>
                <a:rect l="0" t="0" r="r" b="b"/>
                <a:pathLst>
                  <a:path w="1447" h="320">
                    <a:moveTo>
                      <a:pt x="832" y="27"/>
                    </a:moveTo>
                    <a:lnTo>
                      <a:pt x="851" y="29"/>
                    </a:lnTo>
                    <a:lnTo>
                      <a:pt x="870" y="32"/>
                    </a:lnTo>
                    <a:lnTo>
                      <a:pt x="889" y="35"/>
                    </a:lnTo>
                    <a:lnTo>
                      <a:pt x="908" y="38"/>
                    </a:lnTo>
                    <a:lnTo>
                      <a:pt x="927" y="40"/>
                    </a:lnTo>
                    <a:lnTo>
                      <a:pt x="946" y="44"/>
                    </a:lnTo>
                    <a:lnTo>
                      <a:pt x="965" y="47"/>
                    </a:lnTo>
                    <a:lnTo>
                      <a:pt x="984" y="51"/>
                    </a:lnTo>
                    <a:lnTo>
                      <a:pt x="1003" y="54"/>
                    </a:lnTo>
                    <a:lnTo>
                      <a:pt x="1022" y="58"/>
                    </a:lnTo>
                    <a:lnTo>
                      <a:pt x="1041" y="61"/>
                    </a:lnTo>
                    <a:lnTo>
                      <a:pt x="1060" y="65"/>
                    </a:lnTo>
                    <a:lnTo>
                      <a:pt x="1079" y="69"/>
                    </a:lnTo>
                    <a:lnTo>
                      <a:pt x="1098" y="73"/>
                    </a:lnTo>
                    <a:lnTo>
                      <a:pt x="1117" y="77"/>
                    </a:lnTo>
                    <a:lnTo>
                      <a:pt x="1136" y="82"/>
                    </a:lnTo>
                    <a:lnTo>
                      <a:pt x="1143" y="83"/>
                    </a:lnTo>
                    <a:lnTo>
                      <a:pt x="1150" y="84"/>
                    </a:lnTo>
                    <a:lnTo>
                      <a:pt x="1158" y="85"/>
                    </a:lnTo>
                    <a:lnTo>
                      <a:pt x="1165" y="85"/>
                    </a:lnTo>
                    <a:lnTo>
                      <a:pt x="1171" y="87"/>
                    </a:lnTo>
                    <a:lnTo>
                      <a:pt x="1180" y="88"/>
                    </a:lnTo>
                    <a:lnTo>
                      <a:pt x="1186" y="89"/>
                    </a:lnTo>
                    <a:lnTo>
                      <a:pt x="1193" y="90"/>
                    </a:lnTo>
                    <a:lnTo>
                      <a:pt x="1193" y="91"/>
                    </a:lnTo>
                    <a:lnTo>
                      <a:pt x="1206" y="95"/>
                    </a:lnTo>
                    <a:lnTo>
                      <a:pt x="1220" y="97"/>
                    </a:lnTo>
                    <a:lnTo>
                      <a:pt x="1233" y="99"/>
                    </a:lnTo>
                    <a:lnTo>
                      <a:pt x="1246" y="103"/>
                    </a:lnTo>
                    <a:lnTo>
                      <a:pt x="1260" y="105"/>
                    </a:lnTo>
                    <a:lnTo>
                      <a:pt x="1273" y="108"/>
                    </a:lnTo>
                    <a:lnTo>
                      <a:pt x="1287" y="111"/>
                    </a:lnTo>
                    <a:lnTo>
                      <a:pt x="1299" y="114"/>
                    </a:lnTo>
                    <a:lnTo>
                      <a:pt x="1312" y="116"/>
                    </a:lnTo>
                    <a:lnTo>
                      <a:pt x="1326" y="120"/>
                    </a:lnTo>
                    <a:lnTo>
                      <a:pt x="1339" y="123"/>
                    </a:lnTo>
                    <a:lnTo>
                      <a:pt x="1351" y="127"/>
                    </a:lnTo>
                    <a:lnTo>
                      <a:pt x="1364" y="130"/>
                    </a:lnTo>
                    <a:lnTo>
                      <a:pt x="1377" y="135"/>
                    </a:lnTo>
                    <a:lnTo>
                      <a:pt x="1389" y="140"/>
                    </a:lnTo>
                    <a:lnTo>
                      <a:pt x="1402" y="144"/>
                    </a:lnTo>
                    <a:lnTo>
                      <a:pt x="1408" y="146"/>
                    </a:lnTo>
                    <a:lnTo>
                      <a:pt x="1412" y="150"/>
                    </a:lnTo>
                    <a:lnTo>
                      <a:pt x="1418" y="152"/>
                    </a:lnTo>
                    <a:lnTo>
                      <a:pt x="1424" y="154"/>
                    </a:lnTo>
                    <a:lnTo>
                      <a:pt x="1428" y="158"/>
                    </a:lnTo>
                    <a:lnTo>
                      <a:pt x="1434" y="160"/>
                    </a:lnTo>
                    <a:lnTo>
                      <a:pt x="1439" y="164"/>
                    </a:lnTo>
                    <a:lnTo>
                      <a:pt x="1445" y="166"/>
                    </a:lnTo>
                    <a:lnTo>
                      <a:pt x="1447" y="171"/>
                    </a:lnTo>
                    <a:lnTo>
                      <a:pt x="1446" y="194"/>
                    </a:lnTo>
                    <a:lnTo>
                      <a:pt x="1440" y="216"/>
                    </a:lnTo>
                    <a:lnTo>
                      <a:pt x="1435" y="237"/>
                    </a:lnTo>
                    <a:lnTo>
                      <a:pt x="1433" y="260"/>
                    </a:lnTo>
                    <a:lnTo>
                      <a:pt x="1431" y="263"/>
                    </a:lnTo>
                    <a:lnTo>
                      <a:pt x="1427" y="265"/>
                    </a:lnTo>
                    <a:lnTo>
                      <a:pt x="1423" y="265"/>
                    </a:lnTo>
                    <a:lnTo>
                      <a:pt x="1419" y="264"/>
                    </a:lnTo>
                    <a:lnTo>
                      <a:pt x="1403" y="250"/>
                    </a:lnTo>
                    <a:lnTo>
                      <a:pt x="1386" y="241"/>
                    </a:lnTo>
                    <a:lnTo>
                      <a:pt x="1367" y="235"/>
                    </a:lnTo>
                    <a:lnTo>
                      <a:pt x="1348" y="232"/>
                    </a:lnTo>
                    <a:lnTo>
                      <a:pt x="1327" y="229"/>
                    </a:lnTo>
                    <a:lnTo>
                      <a:pt x="1306" y="227"/>
                    </a:lnTo>
                    <a:lnTo>
                      <a:pt x="1286" y="226"/>
                    </a:lnTo>
                    <a:lnTo>
                      <a:pt x="1266" y="224"/>
                    </a:lnTo>
                    <a:lnTo>
                      <a:pt x="1243" y="222"/>
                    </a:lnTo>
                    <a:lnTo>
                      <a:pt x="1220" y="220"/>
                    </a:lnTo>
                    <a:lnTo>
                      <a:pt x="1197" y="219"/>
                    </a:lnTo>
                    <a:lnTo>
                      <a:pt x="1174" y="218"/>
                    </a:lnTo>
                    <a:lnTo>
                      <a:pt x="1151" y="218"/>
                    </a:lnTo>
                    <a:lnTo>
                      <a:pt x="1128" y="217"/>
                    </a:lnTo>
                    <a:lnTo>
                      <a:pt x="1105" y="216"/>
                    </a:lnTo>
                    <a:lnTo>
                      <a:pt x="1080" y="216"/>
                    </a:lnTo>
                    <a:lnTo>
                      <a:pt x="1057" y="216"/>
                    </a:lnTo>
                    <a:lnTo>
                      <a:pt x="1034" y="214"/>
                    </a:lnTo>
                    <a:lnTo>
                      <a:pt x="1011" y="214"/>
                    </a:lnTo>
                    <a:lnTo>
                      <a:pt x="988" y="213"/>
                    </a:lnTo>
                    <a:lnTo>
                      <a:pt x="964" y="213"/>
                    </a:lnTo>
                    <a:lnTo>
                      <a:pt x="941" y="212"/>
                    </a:lnTo>
                    <a:lnTo>
                      <a:pt x="918" y="212"/>
                    </a:lnTo>
                    <a:lnTo>
                      <a:pt x="895" y="211"/>
                    </a:lnTo>
                    <a:lnTo>
                      <a:pt x="883" y="211"/>
                    </a:lnTo>
                    <a:lnTo>
                      <a:pt x="872" y="212"/>
                    </a:lnTo>
                    <a:lnTo>
                      <a:pt x="860" y="212"/>
                    </a:lnTo>
                    <a:lnTo>
                      <a:pt x="849" y="213"/>
                    </a:lnTo>
                    <a:lnTo>
                      <a:pt x="836" y="214"/>
                    </a:lnTo>
                    <a:lnTo>
                      <a:pt x="825" y="214"/>
                    </a:lnTo>
                    <a:lnTo>
                      <a:pt x="813" y="216"/>
                    </a:lnTo>
                    <a:lnTo>
                      <a:pt x="800" y="216"/>
                    </a:lnTo>
                    <a:lnTo>
                      <a:pt x="789" y="217"/>
                    </a:lnTo>
                    <a:lnTo>
                      <a:pt x="776" y="218"/>
                    </a:lnTo>
                    <a:lnTo>
                      <a:pt x="765" y="218"/>
                    </a:lnTo>
                    <a:lnTo>
                      <a:pt x="752" y="219"/>
                    </a:lnTo>
                    <a:lnTo>
                      <a:pt x="741" y="219"/>
                    </a:lnTo>
                    <a:lnTo>
                      <a:pt x="728" y="219"/>
                    </a:lnTo>
                    <a:lnTo>
                      <a:pt x="716" y="220"/>
                    </a:lnTo>
                    <a:lnTo>
                      <a:pt x="704" y="220"/>
                    </a:lnTo>
                    <a:lnTo>
                      <a:pt x="678" y="221"/>
                    </a:lnTo>
                    <a:lnTo>
                      <a:pt x="654" y="224"/>
                    </a:lnTo>
                    <a:lnTo>
                      <a:pt x="629" y="225"/>
                    </a:lnTo>
                    <a:lnTo>
                      <a:pt x="603" y="226"/>
                    </a:lnTo>
                    <a:lnTo>
                      <a:pt x="578" y="227"/>
                    </a:lnTo>
                    <a:lnTo>
                      <a:pt x="554" y="229"/>
                    </a:lnTo>
                    <a:lnTo>
                      <a:pt x="529" y="231"/>
                    </a:lnTo>
                    <a:lnTo>
                      <a:pt x="503" y="233"/>
                    </a:lnTo>
                    <a:lnTo>
                      <a:pt x="478" y="235"/>
                    </a:lnTo>
                    <a:lnTo>
                      <a:pt x="452" y="237"/>
                    </a:lnTo>
                    <a:lnTo>
                      <a:pt x="428" y="240"/>
                    </a:lnTo>
                    <a:lnTo>
                      <a:pt x="403" y="243"/>
                    </a:lnTo>
                    <a:lnTo>
                      <a:pt x="379" y="246"/>
                    </a:lnTo>
                    <a:lnTo>
                      <a:pt x="353" y="249"/>
                    </a:lnTo>
                    <a:lnTo>
                      <a:pt x="329" y="252"/>
                    </a:lnTo>
                    <a:lnTo>
                      <a:pt x="305" y="257"/>
                    </a:lnTo>
                    <a:lnTo>
                      <a:pt x="292" y="259"/>
                    </a:lnTo>
                    <a:lnTo>
                      <a:pt x="280" y="260"/>
                    </a:lnTo>
                    <a:lnTo>
                      <a:pt x="267" y="263"/>
                    </a:lnTo>
                    <a:lnTo>
                      <a:pt x="254" y="265"/>
                    </a:lnTo>
                    <a:lnTo>
                      <a:pt x="242" y="266"/>
                    </a:lnTo>
                    <a:lnTo>
                      <a:pt x="229" y="269"/>
                    </a:lnTo>
                    <a:lnTo>
                      <a:pt x="216" y="270"/>
                    </a:lnTo>
                    <a:lnTo>
                      <a:pt x="204" y="272"/>
                    </a:lnTo>
                    <a:lnTo>
                      <a:pt x="191" y="274"/>
                    </a:lnTo>
                    <a:lnTo>
                      <a:pt x="178" y="277"/>
                    </a:lnTo>
                    <a:lnTo>
                      <a:pt x="166" y="279"/>
                    </a:lnTo>
                    <a:lnTo>
                      <a:pt x="154" y="282"/>
                    </a:lnTo>
                    <a:lnTo>
                      <a:pt x="141" y="285"/>
                    </a:lnTo>
                    <a:lnTo>
                      <a:pt x="130" y="289"/>
                    </a:lnTo>
                    <a:lnTo>
                      <a:pt x="117" y="293"/>
                    </a:lnTo>
                    <a:lnTo>
                      <a:pt x="106" y="297"/>
                    </a:lnTo>
                    <a:lnTo>
                      <a:pt x="94" y="298"/>
                    </a:lnTo>
                    <a:lnTo>
                      <a:pt x="84" y="301"/>
                    </a:lnTo>
                    <a:lnTo>
                      <a:pt x="72" y="304"/>
                    </a:lnTo>
                    <a:lnTo>
                      <a:pt x="62" y="307"/>
                    </a:lnTo>
                    <a:lnTo>
                      <a:pt x="51" y="311"/>
                    </a:lnTo>
                    <a:lnTo>
                      <a:pt x="41" y="315"/>
                    </a:lnTo>
                    <a:lnTo>
                      <a:pt x="31" y="317"/>
                    </a:lnTo>
                    <a:lnTo>
                      <a:pt x="19" y="320"/>
                    </a:lnTo>
                    <a:lnTo>
                      <a:pt x="10" y="313"/>
                    </a:lnTo>
                    <a:lnTo>
                      <a:pt x="4" y="302"/>
                    </a:lnTo>
                    <a:lnTo>
                      <a:pt x="2" y="288"/>
                    </a:lnTo>
                    <a:lnTo>
                      <a:pt x="0" y="275"/>
                    </a:lnTo>
                    <a:lnTo>
                      <a:pt x="1" y="259"/>
                    </a:lnTo>
                    <a:lnTo>
                      <a:pt x="1" y="243"/>
                    </a:lnTo>
                    <a:lnTo>
                      <a:pt x="1" y="227"/>
                    </a:lnTo>
                    <a:lnTo>
                      <a:pt x="4" y="212"/>
                    </a:lnTo>
                    <a:lnTo>
                      <a:pt x="19" y="204"/>
                    </a:lnTo>
                    <a:lnTo>
                      <a:pt x="34" y="197"/>
                    </a:lnTo>
                    <a:lnTo>
                      <a:pt x="50" y="191"/>
                    </a:lnTo>
                    <a:lnTo>
                      <a:pt x="66" y="186"/>
                    </a:lnTo>
                    <a:lnTo>
                      <a:pt x="83" y="181"/>
                    </a:lnTo>
                    <a:lnTo>
                      <a:pt x="99" y="176"/>
                    </a:lnTo>
                    <a:lnTo>
                      <a:pt x="115" y="171"/>
                    </a:lnTo>
                    <a:lnTo>
                      <a:pt x="130" y="164"/>
                    </a:lnTo>
                    <a:lnTo>
                      <a:pt x="144" y="159"/>
                    </a:lnTo>
                    <a:lnTo>
                      <a:pt x="156" y="154"/>
                    </a:lnTo>
                    <a:lnTo>
                      <a:pt x="170" y="150"/>
                    </a:lnTo>
                    <a:lnTo>
                      <a:pt x="183" y="145"/>
                    </a:lnTo>
                    <a:lnTo>
                      <a:pt x="196" y="140"/>
                    </a:lnTo>
                    <a:lnTo>
                      <a:pt x="209" y="135"/>
                    </a:lnTo>
                    <a:lnTo>
                      <a:pt x="222" y="130"/>
                    </a:lnTo>
                    <a:lnTo>
                      <a:pt x="236" y="125"/>
                    </a:lnTo>
                    <a:lnTo>
                      <a:pt x="249" y="120"/>
                    </a:lnTo>
                    <a:lnTo>
                      <a:pt x="262" y="115"/>
                    </a:lnTo>
                    <a:lnTo>
                      <a:pt x="275" y="111"/>
                    </a:lnTo>
                    <a:lnTo>
                      <a:pt x="289" y="106"/>
                    </a:lnTo>
                    <a:lnTo>
                      <a:pt x="302" y="101"/>
                    </a:lnTo>
                    <a:lnTo>
                      <a:pt x="315" y="98"/>
                    </a:lnTo>
                    <a:lnTo>
                      <a:pt x="329" y="95"/>
                    </a:lnTo>
                    <a:lnTo>
                      <a:pt x="343" y="91"/>
                    </a:lnTo>
                    <a:lnTo>
                      <a:pt x="357" y="85"/>
                    </a:lnTo>
                    <a:lnTo>
                      <a:pt x="372" y="81"/>
                    </a:lnTo>
                    <a:lnTo>
                      <a:pt x="386" y="76"/>
                    </a:lnTo>
                    <a:lnTo>
                      <a:pt x="401" y="73"/>
                    </a:lnTo>
                    <a:lnTo>
                      <a:pt x="416" y="68"/>
                    </a:lnTo>
                    <a:lnTo>
                      <a:pt x="431" y="65"/>
                    </a:lnTo>
                    <a:lnTo>
                      <a:pt x="446" y="60"/>
                    </a:lnTo>
                    <a:lnTo>
                      <a:pt x="461" y="57"/>
                    </a:lnTo>
                    <a:lnTo>
                      <a:pt x="474" y="53"/>
                    </a:lnTo>
                    <a:lnTo>
                      <a:pt x="489" y="49"/>
                    </a:lnTo>
                    <a:lnTo>
                      <a:pt x="504" y="45"/>
                    </a:lnTo>
                    <a:lnTo>
                      <a:pt x="519" y="40"/>
                    </a:lnTo>
                    <a:lnTo>
                      <a:pt x="534" y="36"/>
                    </a:lnTo>
                    <a:lnTo>
                      <a:pt x="548" y="31"/>
                    </a:lnTo>
                    <a:lnTo>
                      <a:pt x="563" y="27"/>
                    </a:lnTo>
                    <a:lnTo>
                      <a:pt x="577" y="21"/>
                    </a:lnTo>
                    <a:lnTo>
                      <a:pt x="590" y="17"/>
                    </a:lnTo>
                    <a:lnTo>
                      <a:pt x="602" y="13"/>
                    </a:lnTo>
                    <a:lnTo>
                      <a:pt x="615" y="9"/>
                    </a:lnTo>
                    <a:lnTo>
                      <a:pt x="628" y="5"/>
                    </a:lnTo>
                    <a:lnTo>
                      <a:pt x="640" y="2"/>
                    </a:lnTo>
                    <a:lnTo>
                      <a:pt x="653" y="0"/>
                    </a:lnTo>
                    <a:lnTo>
                      <a:pt x="666" y="0"/>
                    </a:lnTo>
                    <a:lnTo>
                      <a:pt x="679" y="4"/>
                    </a:lnTo>
                    <a:lnTo>
                      <a:pt x="699" y="6"/>
                    </a:lnTo>
                    <a:lnTo>
                      <a:pt x="717" y="8"/>
                    </a:lnTo>
                    <a:lnTo>
                      <a:pt x="737" y="10"/>
                    </a:lnTo>
                    <a:lnTo>
                      <a:pt x="757" y="12"/>
                    </a:lnTo>
                    <a:lnTo>
                      <a:pt x="776" y="15"/>
                    </a:lnTo>
                    <a:lnTo>
                      <a:pt x="795" y="17"/>
                    </a:lnTo>
                    <a:lnTo>
                      <a:pt x="813" y="22"/>
                    </a:lnTo>
                    <a:lnTo>
                      <a:pt x="832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24" name="Freeform 33"/>
              <p:cNvSpPr>
                <a:spLocks/>
              </p:cNvSpPr>
              <p:nvPr/>
            </p:nvSpPr>
            <p:spPr bwMode="auto">
              <a:xfrm>
                <a:off x="12220575" y="4171951"/>
                <a:ext cx="100013" cy="60325"/>
              </a:xfrm>
              <a:custGeom>
                <a:avLst/>
                <a:gdLst/>
                <a:ahLst/>
                <a:cxnLst>
                  <a:cxn ang="0">
                    <a:pos x="122" y="6"/>
                  </a:cxn>
                  <a:cxn ang="0">
                    <a:pos x="123" y="17"/>
                  </a:cxn>
                  <a:cxn ang="0">
                    <a:pos x="128" y="27"/>
                  </a:cxn>
                  <a:cxn ang="0">
                    <a:pos x="128" y="38"/>
                  </a:cxn>
                  <a:cxn ang="0">
                    <a:pos x="119" y="46"/>
                  </a:cxn>
                  <a:cxn ang="0">
                    <a:pos x="106" y="48"/>
                  </a:cxn>
                  <a:cxn ang="0">
                    <a:pos x="93" y="51"/>
                  </a:cxn>
                  <a:cxn ang="0">
                    <a:pos x="82" y="54"/>
                  </a:cxn>
                  <a:cxn ang="0">
                    <a:pos x="70" y="59"/>
                  </a:cxn>
                  <a:cxn ang="0">
                    <a:pos x="59" y="63"/>
                  </a:cxn>
                  <a:cxn ang="0">
                    <a:pos x="47" y="68"/>
                  </a:cxn>
                  <a:cxn ang="0">
                    <a:pos x="36" y="72"/>
                  </a:cxn>
                  <a:cxn ang="0">
                    <a:pos x="24" y="76"/>
                  </a:cxn>
                  <a:cxn ang="0">
                    <a:pos x="16" y="75"/>
                  </a:cxn>
                  <a:cxn ang="0">
                    <a:pos x="10" y="70"/>
                  </a:cxn>
                  <a:cxn ang="0">
                    <a:pos x="5" y="63"/>
                  </a:cxn>
                  <a:cxn ang="0">
                    <a:pos x="0" y="56"/>
                  </a:cxn>
                  <a:cxn ang="0">
                    <a:pos x="0" y="49"/>
                  </a:cxn>
                  <a:cxn ang="0">
                    <a:pos x="3" y="45"/>
                  </a:cxn>
                  <a:cxn ang="0">
                    <a:pos x="9" y="41"/>
                  </a:cxn>
                  <a:cxn ang="0">
                    <a:pos x="15" y="38"/>
                  </a:cxn>
                  <a:cxn ang="0">
                    <a:pos x="25" y="32"/>
                  </a:cxn>
                  <a:cxn ang="0">
                    <a:pos x="37" y="26"/>
                  </a:cxn>
                  <a:cxn ang="0">
                    <a:pos x="48" y="21"/>
                  </a:cxn>
                  <a:cxn ang="0">
                    <a:pos x="59" y="16"/>
                  </a:cxn>
                  <a:cxn ang="0">
                    <a:pos x="70" y="11"/>
                  </a:cxn>
                  <a:cxn ang="0">
                    <a:pos x="82" y="7"/>
                  </a:cxn>
                  <a:cxn ang="0">
                    <a:pos x="93" y="3"/>
                  </a:cxn>
                  <a:cxn ang="0">
                    <a:pos x="105" y="0"/>
                  </a:cxn>
                  <a:cxn ang="0">
                    <a:pos x="109" y="0"/>
                  </a:cxn>
                  <a:cxn ang="0">
                    <a:pos x="115" y="0"/>
                  </a:cxn>
                  <a:cxn ang="0">
                    <a:pos x="119" y="2"/>
                  </a:cxn>
                  <a:cxn ang="0">
                    <a:pos x="122" y="6"/>
                  </a:cxn>
                </a:cxnLst>
                <a:rect l="0" t="0" r="r" b="b"/>
                <a:pathLst>
                  <a:path w="128" h="76">
                    <a:moveTo>
                      <a:pt x="122" y="6"/>
                    </a:moveTo>
                    <a:lnTo>
                      <a:pt x="123" y="17"/>
                    </a:lnTo>
                    <a:lnTo>
                      <a:pt x="128" y="27"/>
                    </a:lnTo>
                    <a:lnTo>
                      <a:pt x="128" y="38"/>
                    </a:lnTo>
                    <a:lnTo>
                      <a:pt x="119" y="46"/>
                    </a:lnTo>
                    <a:lnTo>
                      <a:pt x="106" y="48"/>
                    </a:lnTo>
                    <a:lnTo>
                      <a:pt x="93" y="51"/>
                    </a:lnTo>
                    <a:lnTo>
                      <a:pt x="82" y="54"/>
                    </a:lnTo>
                    <a:lnTo>
                      <a:pt x="70" y="59"/>
                    </a:lnTo>
                    <a:lnTo>
                      <a:pt x="59" y="63"/>
                    </a:lnTo>
                    <a:lnTo>
                      <a:pt x="47" y="68"/>
                    </a:lnTo>
                    <a:lnTo>
                      <a:pt x="36" y="72"/>
                    </a:lnTo>
                    <a:lnTo>
                      <a:pt x="24" y="76"/>
                    </a:lnTo>
                    <a:lnTo>
                      <a:pt x="16" y="75"/>
                    </a:lnTo>
                    <a:lnTo>
                      <a:pt x="10" y="70"/>
                    </a:lnTo>
                    <a:lnTo>
                      <a:pt x="5" y="63"/>
                    </a:lnTo>
                    <a:lnTo>
                      <a:pt x="0" y="56"/>
                    </a:lnTo>
                    <a:lnTo>
                      <a:pt x="0" y="49"/>
                    </a:lnTo>
                    <a:lnTo>
                      <a:pt x="3" y="45"/>
                    </a:lnTo>
                    <a:lnTo>
                      <a:pt x="9" y="41"/>
                    </a:lnTo>
                    <a:lnTo>
                      <a:pt x="15" y="38"/>
                    </a:lnTo>
                    <a:lnTo>
                      <a:pt x="25" y="32"/>
                    </a:lnTo>
                    <a:lnTo>
                      <a:pt x="37" y="26"/>
                    </a:lnTo>
                    <a:lnTo>
                      <a:pt x="48" y="21"/>
                    </a:lnTo>
                    <a:lnTo>
                      <a:pt x="59" y="16"/>
                    </a:lnTo>
                    <a:lnTo>
                      <a:pt x="70" y="11"/>
                    </a:lnTo>
                    <a:lnTo>
                      <a:pt x="82" y="7"/>
                    </a:lnTo>
                    <a:lnTo>
                      <a:pt x="93" y="3"/>
                    </a:lnTo>
                    <a:lnTo>
                      <a:pt x="105" y="0"/>
                    </a:lnTo>
                    <a:lnTo>
                      <a:pt x="109" y="0"/>
                    </a:lnTo>
                    <a:lnTo>
                      <a:pt x="115" y="0"/>
                    </a:lnTo>
                    <a:lnTo>
                      <a:pt x="119" y="2"/>
                    </a:lnTo>
                    <a:lnTo>
                      <a:pt x="122" y="6"/>
                    </a:lnTo>
                    <a:close/>
                  </a:path>
                </a:pathLst>
              </a:custGeom>
              <a:solidFill>
                <a:srgbClr val="F2CC0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25" name="Freeform 34"/>
              <p:cNvSpPr>
                <a:spLocks/>
              </p:cNvSpPr>
              <p:nvPr/>
            </p:nvSpPr>
            <p:spPr bwMode="auto">
              <a:xfrm>
                <a:off x="12036425" y="4176713"/>
                <a:ext cx="173038" cy="165100"/>
              </a:xfrm>
              <a:custGeom>
                <a:avLst/>
                <a:gdLst/>
                <a:ahLst/>
                <a:cxnLst>
                  <a:cxn ang="0">
                    <a:pos x="184" y="31"/>
                  </a:cxn>
                  <a:cxn ang="0">
                    <a:pos x="192" y="39"/>
                  </a:cxn>
                  <a:cxn ang="0">
                    <a:pos x="198" y="48"/>
                  </a:cxn>
                  <a:cxn ang="0">
                    <a:pos x="204" y="56"/>
                  </a:cxn>
                  <a:cxn ang="0">
                    <a:pos x="210" y="65"/>
                  </a:cxn>
                  <a:cxn ang="0">
                    <a:pos x="209" y="68"/>
                  </a:cxn>
                  <a:cxn ang="0">
                    <a:pos x="216" y="84"/>
                  </a:cxn>
                  <a:cxn ang="0">
                    <a:pos x="217" y="101"/>
                  </a:cxn>
                  <a:cxn ang="0">
                    <a:pos x="214" y="118"/>
                  </a:cxn>
                  <a:cxn ang="0">
                    <a:pos x="207" y="136"/>
                  </a:cxn>
                  <a:cxn ang="0">
                    <a:pos x="205" y="144"/>
                  </a:cxn>
                  <a:cxn ang="0">
                    <a:pos x="201" y="152"/>
                  </a:cxn>
                  <a:cxn ang="0">
                    <a:pos x="197" y="159"/>
                  </a:cxn>
                  <a:cxn ang="0">
                    <a:pos x="191" y="164"/>
                  </a:cxn>
                  <a:cxn ang="0">
                    <a:pos x="185" y="171"/>
                  </a:cxn>
                  <a:cxn ang="0">
                    <a:pos x="178" y="177"/>
                  </a:cxn>
                  <a:cxn ang="0">
                    <a:pos x="171" y="182"/>
                  </a:cxn>
                  <a:cxn ang="0">
                    <a:pos x="164" y="187"/>
                  </a:cxn>
                  <a:cxn ang="0">
                    <a:pos x="152" y="191"/>
                  </a:cxn>
                  <a:cxn ang="0">
                    <a:pos x="139" y="195"/>
                  </a:cxn>
                  <a:cxn ang="0">
                    <a:pos x="125" y="200"/>
                  </a:cxn>
                  <a:cxn ang="0">
                    <a:pos x="113" y="204"/>
                  </a:cxn>
                  <a:cxn ang="0">
                    <a:pos x="99" y="206"/>
                  </a:cxn>
                  <a:cxn ang="0">
                    <a:pos x="85" y="207"/>
                  </a:cxn>
                  <a:cxn ang="0">
                    <a:pos x="72" y="206"/>
                  </a:cxn>
                  <a:cxn ang="0">
                    <a:pos x="58" y="201"/>
                  </a:cxn>
                  <a:cxn ang="0">
                    <a:pos x="48" y="195"/>
                  </a:cxn>
                  <a:cxn ang="0">
                    <a:pos x="39" y="189"/>
                  </a:cxn>
                  <a:cxn ang="0">
                    <a:pos x="30" y="180"/>
                  </a:cxn>
                  <a:cxn ang="0">
                    <a:pos x="21" y="171"/>
                  </a:cxn>
                  <a:cxn ang="0">
                    <a:pos x="15" y="162"/>
                  </a:cxn>
                  <a:cxn ang="0">
                    <a:pos x="9" y="152"/>
                  </a:cxn>
                  <a:cxn ang="0">
                    <a:pos x="4" y="141"/>
                  </a:cxn>
                  <a:cxn ang="0">
                    <a:pos x="2" y="130"/>
                  </a:cxn>
                  <a:cxn ang="0">
                    <a:pos x="0" y="108"/>
                  </a:cxn>
                  <a:cxn ang="0">
                    <a:pos x="1" y="85"/>
                  </a:cxn>
                  <a:cxn ang="0">
                    <a:pos x="7" y="64"/>
                  </a:cxn>
                  <a:cxn ang="0">
                    <a:pos x="19" y="46"/>
                  </a:cxn>
                  <a:cxn ang="0">
                    <a:pos x="28" y="33"/>
                  </a:cxn>
                  <a:cxn ang="0">
                    <a:pos x="40" y="21"/>
                  </a:cxn>
                  <a:cxn ang="0">
                    <a:pos x="51" y="13"/>
                  </a:cxn>
                  <a:cxn ang="0">
                    <a:pos x="65" y="7"/>
                  </a:cxn>
                  <a:cxn ang="0">
                    <a:pos x="79" y="2"/>
                  </a:cxn>
                  <a:cxn ang="0">
                    <a:pos x="94" y="0"/>
                  </a:cxn>
                  <a:cxn ang="0">
                    <a:pos x="110" y="0"/>
                  </a:cxn>
                  <a:cxn ang="0">
                    <a:pos x="126" y="2"/>
                  </a:cxn>
                  <a:cxn ang="0">
                    <a:pos x="134" y="4"/>
                  </a:cxn>
                  <a:cxn ang="0">
                    <a:pos x="141" y="7"/>
                  </a:cxn>
                  <a:cxn ang="0">
                    <a:pos x="149" y="10"/>
                  </a:cxn>
                  <a:cxn ang="0">
                    <a:pos x="156" y="15"/>
                  </a:cxn>
                  <a:cxn ang="0">
                    <a:pos x="163" y="18"/>
                  </a:cxn>
                  <a:cxn ang="0">
                    <a:pos x="170" y="23"/>
                  </a:cxn>
                  <a:cxn ang="0">
                    <a:pos x="177" y="27"/>
                  </a:cxn>
                  <a:cxn ang="0">
                    <a:pos x="184" y="31"/>
                  </a:cxn>
                </a:cxnLst>
                <a:rect l="0" t="0" r="r" b="b"/>
                <a:pathLst>
                  <a:path w="217" h="207">
                    <a:moveTo>
                      <a:pt x="184" y="31"/>
                    </a:moveTo>
                    <a:lnTo>
                      <a:pt x="192" y="39"/>
                    </a:lnTo>
                    <a:lnTo>
                      <a:pt x="198" y="48"/>
                    </a:lnTo>
                    <a:lnTo>
                      <a:pt x="204" y="56"/>
                    </a:lnTo>
                    <a:lnTo>
                      <a:pt x="210" y="65"/>
                    </a:lnTo>
                    <a:lnTo>
                      <a:pt x="209" y="68"/>
                    </a:lnTo>
                    <a:lnTo>
                      <a:pt x="216" y="84"/>
                    </a:lnTo>
                    <a:lnTo>
                      <a:pt x="217" y="101"/>
                    </a:lnTo>
                    <a:lnTo>
                      <a:pt x="214" y="118"/>
                    </a:lnTo>
                    <a:lnTo>
                      <a:pt x="207" y="136"/>
                    </a:lnTo>
                    <a:lnTo>
                      <a:pt x="205" y="144"/>
                    </a:lnTo>
                    <a:lnTo>
                      <a:pt x="201" y="152"/>
                    </a:lnTo>
                    <a:lnTo>
                      <a:pt x="197" y="159"/>
                    </a:lnTo>
                    <a:lnTo>
                      <a:pt x="191" y="164"/>
                    </a:lnTo>
                    <a:lnTo>
                      <a:pt x="185" y="171"/>
                    </a:lnTo>
                    <a:lnTo>
                      <a:pt x="178" y="177"/>
                    </a:lnTo>
                    <a:lnTo>
                      <a:pt x="171" y="182"/>
                    </a:lnTo>
                    <a:lnTo>
                      <a:pt x="164" y="187"/>
                    </a:lnTo>
                    <a:lnTo>
                      <a:pt x="152" y="191"/>
                    </a:lnTo>
                    <a:lnTo>
                      <a:pt x="139" y="195"/>
                    </a:lnTo>
                    <a:lnTo>
                      <a:pt x="125" y="200"/>
                    </a:lnTo>
                    <a:lnTo>
                      <a:pt x="113" y="204"/>
                    </a:lnTo>
                    <a:lnTo>
                      <a:pt x="99" y="206"/>
                    </a:lnTo>
                    <a:lnTo>
                      <a:pt x="85" y="207"/>
                    </a:lnTo>
                    <a:lnTo>
                      <a:pt x="72" y="206"/>
                    </a:lnTo>
                    <a:lnTo>
                      <a:pt x="58" y="201"/>
                    </a:lnTo>
                    <a:lnTo>
                      <a:pt x="48" y="195"/>
                    </a:lnTo>
                    <a:lnTo>
                      <a:pt x="39" y="189"/>
                    </a:lnTo>
                    <a:lnTo>
                      <a:pt x="30" y="180"/>
                    </a:lnTo>
                    <a:lnTo>
                      <a:pt x="21" y="171"/>
                    </a:lnTo>
                    <a:lnTo>
                      <a:pt x="15" y="162"/>
                    </a:lnTo>
                    <a:lnTo>
                      <a:pt x="9" y="152"/>
                    </a:lnTo>
                    <a:lnTo>
                      <a:pt x="4" y="141"/>
                    </a:lnTo>
                    <a:lnTo>
                      <a:pt x="2" y="130"/>
                    </a:lnTo>
                    <a:lnTo>
                      <a:pt x="0" y="108"/>
                    </a:lnTo>
                    <a:lnTo>
                      <a:pt x="1" y="85"/>
                    </a:lnTo>
                    <a:lnTo>
                      <a:pt x="7" y="64"/>
                    </a:lnTo>
                    <a:lnTo>
                      <a:pt x="19" y="46"/>
                    </a:lnTo>
                    <a:lnTo>
                      <a:pt x="28" y="33"/>
                    </a:lnTo>
                    <a:lnTo>
                      <a:pt x="40" y="21"/>
                    </a:lnTo>
                    <a:lnTo>
                      <a:pt x="51" y="13"/>
                    </a:lnTo>
                    <a:lnTo>
                      <a:pt x="65" y="7"/>
                    </a:lnTo>
                    <a:lnTo>
                      <a:pt x="79" y="2"/>
                    </a:lnTo>
                    <a:lnTo>
                      <a:pt x="94" y="0"/>
                    </a:lnTo>
                    <a:lnTo>
                      <a:pt x="110" y="0"/>
                    </a:lnTo>
                    <a:lnTo>
                      <a:pt x="126" y="2"/>
                    </a:lnTo>
                    <a:lnTo>
                      <a:pt x="134" y="4"/>
                    </a:lnTo>
                    <a:lnTo>
                      <a:pt x="141" y="7"/>
                    </a:lnTo>
                    <a:lnTo>
                      <a:pt x="149" y="10"/>
                    </a:lnTo>
                    <a:lnTo>
                      <a:pt x="156" y="15"/>
                    </a:lnTo>
                    <a:lnTo>
                      <a:pt x="163" y="18"/>
                    </a:lnTo>
                    <a:lnTo>
                      <a:pt x="170" y="23"/>
                    </a:lnTo>
                    <a:lnTo>
                      <a:pt x="177" y="27"/>
                    </a:lnTo>
                    <a:lnTo>
                      <a:pt x="184" y="31"/>
                    </a:lnTo>
                    <a:close/>
                  </a:path>
                </a:pathLst>
              </a:custGeom>
              <a:solidFill>
                <a:srgbClr val="F2CC0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26" name="Freeform 35"/>
              <p:cNvSpPr>
                <a:spLocks/>
              </p:cNvSpPr>
              <p:nvPr/>
            </p:nvSpPr>
            <p:spPr bwMode="auto">
              <a:xfrm>
                <a:off x="11931650" y="4183063"/>
                <a:ext cx="80963" cy="55563"/>
              </a:xfrm>
              <a:custGeom>
                <a:avLst/>
                <a:gdLst/>
                <a:ahLst/>
                <a:cxnLst>
                  <a:cxn ang="0">
                    <a:pos x="97" y="24"/>
                  </a:cxn>
                  <a:cxn ang="0">
                    <a:pos x="101" y="28"/>
                  </a:cxn>
                  <a:cxn ang="0">
                    <a:pos x="101" y="34"/>
                  </a:cxn>
                  <a:cxn ang="0">
                    <a:pos x="100" y="40"/>
                  </a:cxn>
                  <a:cxn ang="0">
                    <a:pos x="99" y="44"/>
                  </a:cxn>
                  <a:cxn ang="0">
                    <a:pos x="96" y="52"/>
                  </a:cxn>
                  <a:cxn ang="0">
                    <a:pos x="93" y="61"/>
                  </a:cxn>
                  <a:cxn ang="0">
                    <a:pos x="90" y="67"/>
                  </a:cxn>
                  <a:cxn ang="0">
                    <a:pos x="82" y="71"/>
                  </a:cxn>
                  <a:cxn ang="0">
                    <a:pos x="73" y="67"/>
                  </a:cxn>
                  <a:cxn ang="0">
                    <a:pos x="65" y="63"/>
                  </a:cxn>
                  <a:cxn ang="0">
                    <a:pos x="57" y="59"/>
                  </a:cxn>
                  <a:cxn ang="0">
                    <a:pos x="50" y="56"/>
                  </a:cxn>
                  <a:cxn ang="0">
                    <a:pos x="42" y="52"/>
                  </a:cxn>
                  <a:cxn ang="0">
                    <a:pos x="34" y="49"/>
                  </a:cxn>
                  <a:cxn ang="0">
                    <a:pos x="24" y="47"/>
                  </a:cxn>
                  <a:cxn ang="0">
                    <a:pos x="15" y="46"/>
                  </a:cxn>
                  <a:cxn ang="0">
                    <a:pos x="1" y="42"/>
                  </a:cxn>
                  <a:cxn ang="0">
                    <a:pos x="0" y="31"/>
                  </a:cxn>
                  <a:cxn ang="0">
                    <a:pos x="2" y="19"/>
                  </a:cxn>
                  <a:cxn ang="0">
                    <a:pos x="6" y="9"/>
                  </a:cxn>
                  <a:cxn ang="0">
                    <a:pos x="12" y="0"/>
                  </a:cxn>
                  <a:cxn ang="0">
                    <a:pos x="23" y="0"/>
                  </a:cxn>
                  <a:cxn ang="0">
                    <a:pos x="35" y="2"/>
                  </a:cxn>
                  <a:cxn ang="0">
                    <a:pos x="45" y="4"/>
                  </a:cxn>
                  <a:cxn ang="0">
                    <a:pos x="57" y="8"/>
                  </a:cxn>
                  <a:cxn ang="0">
                    <a:pos x="66" y="12"/>
                  </a:cxn>
                  <a:cxn ang="0">
                    <a:pos x="76" y="16"/>
                  </a:cxn>
                  <a:cxn ang="0">
                    <a:pos x="87" y="20"/>
                  </a:cxn>
                  <a:cxn ang="0">
                    <a:pos x="97" y="24"/>
                  </a:cxn>
                </a:cxnLst>
                <a:rect l="0" t="0" r="r" b="b"/>
                <a:pathLst>
                  <a:path w="101" h="71">
                    <a:moveTo>
                      <a:pt x="97" y="24"/>
                    </a:moveTo>
                    <a:lnTo>
                      <a:pt x="101" y="28"/>
                    </a:lnTo>
                    <a:lnTo>
                      <a:pt x="101" y="34"/>
                    </a:lnTo>
                    <a:lnTo>
                      <a:pt x="100" y="40"/>
                    </a:lnTo>
                    <a:lnTo>
                      <a:pt x="99" y="44"/>
                    </a:lnTo>
                    <a:lnTo>
                      <a:pt x="96" y="52"/>
                    </a:lnTo>
                    <a:lnTo>
                      <a:pt x="93" y="61"/>
                    </a:lnTo>
                    <a:lnTo>
                      <a:pt x="90" y="67"/>
                    </a:lnTo>
                    <a:lnTo>
                      <a:pt x="82" y="71"/>
                    </a:lnTo>
                    <a:lnTo>
                      <a:pt x="73" y="67"/>
                    </a:lnTo>
                    <a:lnTo>
                      <a:pt x="65" y="63"/>
                    </a:lnTo>
                    <a:lnTo>
                      <a:pt x="57" y="59"/>
                    </a:lnTo>
                    <a:lnTo>
                      <a:pt x="50" y="56"/>
                    </a:lnTo>
                    <a:lnTo>
                      <a:pt x="42" y="52"/>
                    </a:lnTo>
                    <a:lnTo>
                      <a:pt x="34" y="49"/>
                    </a:lnTo>
                    <a:lnTo>
                      <a:pt x="24" y="47"/>
                    </a:lnTo>
                    <a:lnTo>
                      <a:pt x="15" y="46"/>
                    </a:lnTo>
                    <a:lnTo>
                      <a:pt x="1" y="42"/>
                    </a:lnTo>
                    <a:lnTo>
                      <a:pt x="0" y="31"/>
                    </a:lnTo>
                    <a:lnTo>
                      <a:pt x="2" y="19"/>
                    </a:lnTo>
                    <a:lnTo>
                      <a:pt x="6" y="9"/>
                    </a:lnTo>
                    <a:lnTo>
                      <a:pt x="12" y="0"/>
                    </a:lnTo>
                    <a:lnTo>
                      <a:pt x="23" y="0"/>
                    </a:lnTo>
                    <a:lnTo>
                      <a:pt x="35" y="2"/>
                    </a:lnTo>
                    <a:lnTo>
                      <a:pt x="45" y="4"/>
                    </a:lnTo>
                    <a:lnTo>
                      <a:pt x="57" y="8"/>
                    </a:lnTo>
                    <a:lnTo>
                      <a:pt x="66" y="12"/>
                    </a:lnTo>
                    <a:lnTo>
                      <a:pt x="76" y="16"/>
                    </a:lnTo>
                    <a:lnTo>
                      <a:pt x="87" y="20"/>
                    </a:lnTo>
                    <a:lnTo>
                      <a:pt x="97" y="24"/>
                    </a:lnTo>
                    <a:close/>
                  </a:path>
                </a:pathLst>
              </a:custGeom>
              <a:solidFill>
                <a:srgbClr val="F2CC0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27" name="Freeform 36"/>
              <p:cNvSpPr>
                <a:spLocks/>
              </p:cNvSpPr>
              <p:nvPr/>
            </p:nvSpPr>
            <p:spPr bwMode="auto">
              <a:xfrm>
                <a:off x="10931525" y="4194176"/>
                <a:ext cx="736600" cy="120650"/>
              </a:xfrm>
              <a:custGeom>
                <a:avLst/>
                <a:gdLst/>
                <a:ahLst/>
                <a:cxnLst>
                  <a:cxn ang="0">
                    <a:pos x="782" y="48"/>
                  </a:cxn>
                  <a:cxn ang="0">
                    <a:pos x="801" y="48"/>
                  </a:cxn>
                  <a:cxn ang="0">
                    <a:pos x="824" y="53"/>
                  </a:cxn>
                  <a:cxn ang="0">
                    <a:pos x="854" y="59"/>
                  </a:cxn>
                  <a:cxn ang="0">
                    <a:pos x="883" y="67"/>
                  </a:cxn>
                  <a:cxn ang="0">
                    <a:pos x="912" y="74"/>
                  </a:cxn>
                  <a:cxn ang="0">
                    <a:pos x="910" y="78"/>
                  </a:cxn>
                  <a:cxn ang="0">
                    <a:pos x="878" y="78"/>
                  </a:cxn>
                  <a:cxn ang="0">
                    <a:pos x="845" y="78"/>
                  </a:cxn>
                  <a:cxn ang="0">
                    <a:pos x="813" y="79"/>
                  </a:cxn>
                  <a:cxn ang="0">
                    <a:pos x="781" y="81"/>
                  </a:cxn>
                  <a:cxn ang="0">
                    <a:pos x="750" y="82"/>
                  </a:cxn>
                  <a:cxn ang="0">
                    <a:pos x="718" y="85"/>
                  </a:cxn>
                  <a:cxn ang="0">
                    <a:pos x="684" y="87"/>
                  </a:cxn>
                  <a:cxn ang="0">
                    <a:pos x="652" y="89"/>
                  </a:cxn>
                  <a:cxn ang="0">
                    <a:pos x="618" y="93"/>
                  </a:cxn>
                  <a:cxn ang="0">
                    <a:pos x="585" y="96"/>
                  </a:cxn>
                  <a:cxn ang="0">
                    <a:pos x="552" y="100"/>
                  </a:cxn>
                  <a:cxn ang="0">
                    <a:pos x="509" y="103"/>
                  </a:cxn>
                  <a:cxn ang="0">
                    <a:pos x="459" y="108"/>
                  </a:cxn>
                  <a:cxn ang="0">
                    <a:pos x="409" y="112"/>
                  </a:cxn>
                  <a:cxn ang="0">
                    <a:pos x="359" y="117"/>
                  </a:cxn>
                  <a:cxn ang="0">
                    <a:pos x="310" y="121"/>
                  </a:cxn>
                  <a:cxn ang="0">
                    <a:pos x="259" y="125"/>
                  </a:cxn>
                  <a:cxn ang="0">
                    <a:pos x="209" y="130"/>
                  </a:cxn>
                  <a:cxn ang="0">
                    <a:pos x="159" y="133"/>
                  </a:cxn>
                  <a:cxn ang="0">
                    <a:pos x="117" y="138"/>
                  </a:cxn>
                  <a:cxn ang="0">
                    <a:pos x="84" y="142"/>
                  </a:cxn>
                  <a:cxn ang="0">
                    <a:pos x="49" y="147"/>
                  </a:cxn>
                  <a:cxn ang="0">
                    <a:pos x="16" y="150"/>
                  </a:cxn>
                  <a:cxn ang="0">
                    <a:pos x="17" y="144"/>
                  </a:cxn>
                  <a:cxn ang="0">
                    <a:pos x="53" y="132"/>
                  </a:cxn>
                  <a:cxn ang="0">
                    <a:pos x="88" y="120"/>
                  </a:cxn>
                  <a:cxn ang="0">
                    <a:pos x="124" y="110"/>
                  </a:cxn>
                  <a:cxn ang="0">
                    <a:pos x="161" y="100"/>
                  </a:cxn>
                  <a:cxn ang="0">
                    <a:pos x="198" y="89"/>
                  </a:cxn>
                  <a:cxn ang="0">
                    <a:pos x="234" y="78"/>
                  </a:cxn>
                  <a:cxn ang="0">
                    <a:pos x="270" y="66"/>
                  </a:cxn>
                  <a:cxn ang="0">
                    <a:pos x="294" y="59"/>
                  </a:cxn>
                  <a:cxn ang="0">
                    <a:pos x="304" y="57"/>
                  </a:cxn>
                  <a:cxn ang="0">
                    <a:pos x="314" y="53"/>
                  </a:cxn>
                  <a:cxn ang="0">
                    <a:pos x="325" y="50"/>
                  </a:cxn>
                  <a:cxn ang="0">
                    <a:pos x="351" y="42"/>
                  </a:cxn>
                  <a:cxn ang="0">
                    <a:pos x="393" y="29"/>
                  </a:cxn>
                  <a:cxn ang="0">
                    <a:pos x="433" y="18"/>
                  </a:cxn>
                  <a:cxn ang="0">
                    <a:pos x="474" y="6"/>
                  </a:cxn>
                  <a:cxn ang="0">
                    <a:pos x="514" y="0"/>
                  </a:cxn>
                  <a:cxn ang="0">
                    <a:pos x="550" y="2"/>
                  </a:cxn>
                  <a:cxn ang="0">
                    <a:pos x="586" y="5"/>
                  </a:cxn>
                  <a:cxn ang="0">
                    <a:pos x="621" y="12"/>
                  </a:cxn>
                  <a:cxn ang="0">
                    <a:pos x="655" y="19"/>
                  </a:cxn>
                  <a:cxn ang="0">
                    <a:pos x="689" y="27"/>
                  </a:cxn>
                  <a:cxn ang="0">
                    <a:pos x="723" y="34"/>
                  </a:cxn>
                  <a:cxn ang="0">
                    <a:pos x="758" y="41"/>
                  </a:cxn>
                </a:cxnLst>
                <a:rect l="0" t="0" r="r" b="b"/>
                <a:pathLst>
                  <a:path w="927" h="151">
                    <a:moveTo>
                      <a:pt x="775" y="44"/>
                    </a:moveTo>
                    <a:lnTo>
                      <a:pt x="782" y="48"/>
                    </a:lnTo>
                    <a:lnTo>
                      <a:pt x="791" y="48"/>
                    </a:lnTo>
                    <a:lnTo>
                      <a:pt x="801" y="48"/>
                    </a:lnTo>
                    <a:lnTo>
                      <a:pt x="809" y="51"/>
                    </a:lnTo>
                    <a:lnTo>
                      <a:pt x="824" y="53"/>
                    </a:lnTo>
                    <a:lnTo>
                      <a:pt x="840" y="57"/>
                    </a:lnTo>
                    <a:lnTo>
                      <a:pt x="854" y="59"/>
                    </a:lnTo>
                    <a:lnTo>
                      <a:pt x="868" y="63"/>
                    </a:lnTo>
                    <a:lnTo>
                      <a:pt x="883" y="67"/>
                    </a:lnTo>
                    <a:lnTo>
                      <a:pt x="898" y="71"/>
                    </a:lnTo>
                    <a:lnTo>
                      <a:pt x="912" y="74"/>
                    </a:lnTo>
                    <a:lnTo>
                      <a:pt x="927" y="78"/>
                    </a:lnTo>
                    <a:lnTo>
                      <a:pt x="910" y="78"/>
                    </a:lnTo>
                    <a:lnTo>
                      <a:pt x="894" y="78"/>
                    </a:lnTo>
                    <a:lnTo>
                      <a:pt x="878" y="78"/>
                    </a:lnTo>
                    <a:lnTo>
                      <a:pt x="862" y="78"/>
                    </a:lnTo>
                    <a:lnTo>
                      <a:pt x="845" y="78"/>
                    </a:lnTo>
                    <a:lnTo>
                      <a:pt x="829" y="79"/>
                    </a:lnTo>
                    <a:lnTo>
                      <a:pt x="813" y="79"/>
                    </a:lnTo>
                    <a:lnTo>
                      <a:pt x="797" y="80"/>
                    </a:lnTo>
                    <a:lnTo>
                      <a:pt x="781" y="81"/>
                    </a:lnTo>
                    <a:lnTo>
                      <a:pt x="765" y="81"/>
                    </a:lnTo>
                    <a:lnTo>
                      <a:pt x="750" y="82"/>
                    </a:lnTo>
                    <a:lnTo>
                      <a:pt x="734" y="83"/>
                    </a:lnTo>
                    <a:lnTo>
                      <a:pt x="718" y="85"/>
                    </a:lnTo>
                    <a:lnTo>
                      <a:pt x="701" y="86"/>
                    </a:lnTo>
                    <a:lnTo>
                      <a:pt x="684" y="87"/>
                    </a:lnTo>
                    <a:lnTo>
                      <a:pt x="668" y="88"/>
                    </a:lnTo>
                    <a:lnTo>
                      <a:pt x="652" y="89"/>
                    </a:lnTo>
                    <a:lnTo>
                      <a:pt x="635" y="90"/>
                    </a:lnTo>
                    <a:lnTo>
                      <a:pt x="618" y="93"/>
                    </a:lnTo>
                    <a:lnTo>
                      <a:pt x="601" y="94"/>
                    </a:lnTo>
                    <a:lnTo>
                      <a:pt x="585" y="96"/>
                    </a:lnTo>
                    <a:lnTo>
                      <a:pt x="568" y="97"/>
                    </a:lnTo>
                    <a:lnTo>
                      <a:pt x="552" y="100"/>
                    </a:lnTo>
                    <a:lnTo>
                      <a:pt x="534" y="101"/>
                    </a:lnTo>
                    <a:lnTo>
                      <a:pt x="509" y="103"/>
                    </a:lnTo>
                    <a:lnTo>
                      <a:pt x="484" y="105"/>
                    </a:lnTo>
                    <a:lnTo>
                      <a:pt x="459" y="108"/>
                    </a:lnTo>
                    <a:lnTo>
                      <a:pt x="434" y="109"/>
                    </a:lnTo>
                    <a:lnTo>
                      <a:pt x="409" y="112"/>
                    </a:lnTo>
                    <a:lnTo>
                      <a:pt x="385" y="115"/>
                    </a:lnTo>
                    <a:lnTo>
                      <a:pt x="359" y="117"/>
                    </a:lnTo>
                    <a:lnTo>
                      <a:pt x="334" y="119"/>
                    </a:lnTo>
                    <a:lnTo>
                      <a:pt x="310" y="121"/>
                    </a:lnTo>
                    <a:lnTo>
                      <a:pt x="284" y="124"/>
                    </a:lnTo>
                    <a:lnTo>
                      <a:pt x="259" y="125"/>
                    </a:lnTo>
                    <a:lnTo>
                      <a:pt x="235" y="127"/>
                    </a:lnTo>
                    <a:lnTo>
                      <a:pt x="209" y="130"/>
                    </a:lnTo>
                    <a:lnTo>
                      <a:pt x="184" y="131"/>
                    </a:lnTo>
                    <a:lnTo>
                      <a:pt x="159" y="133"/>
                    </a:lnTo>
                    <a:lnTo>
                      <a:pt x="133" y="134"/>
                    </a:lnTo>
                    <a:lnTo>
                      <a:pt x="117" y="138"/>
                    </a:lnTo>
                    <a:lnTo>
                      <a:pt x="100" y="140"/>
                    </a:lnTo>
                    <a:lnTo>
                      <a:pt x="84" y="142"/>
                    </a:lnTo>
                    <a:lnTo>
                      <a:pt x="67" y="144"/>
                    </a:lnTo>
                    <a:lnTo>
                      <a:pt x="49" y="147"/>
                    </a:lnTo>
                    <a:lnTo>
                      <a:pt x="33" y="149"/>
                    </a:lnTo>
                    <a:lnTo>
                      <a:pt x="16" y="150"/>
                    </a:lnTo>
                    <a:lnTo>
                      <a:pt x="0" y="151"/>
                    </a:lnTo>
                    <a:lnTo>
                      <a:pt x="17" y="144"/>
                    </a:lnTo>
                    <a:lnTo>
                      <a:pt x="34" y="138"/>
                    </a:lnTo>
                    <a:lnTo>
                      <a:pt x="53" y="132"/>
                    </a:lnTo>
                    <a:lnTo>
                      <a:pt x="70" y="126"/>
                    </a:lnTo>
                    <a:lnTo>
                      <a:pt x="88" y="120"/>
                    </a:lnTo>
                    <a:lnTo>
                      <a:pt x="107" y="115"/>
                    </a:lnTo>
                    <a:lnTo>
                      <a:pt x="124" y="110"/>
                    </a:lnTo>
                    <a:lnTo>
                      <a:pt x="143" y="104"/>
                    </a:lnTo>
                    <a:lnTo>
                      <a:pt x="161" y="100"/>
                    </a:lnTo>
                    <a:lnTo>
                      <a:pt x="179" y="94"/>
                    </a:lnTo>
                    <a:lnTo>
                      <a:pt x="198" y="89"/>
                    </a:lnTo>
                    <a:lnTo>
                      <a:pt x="216" y="83"/>
                    </a:lnTo>
                    <a:lnTo>
                      <a:pt x="234" y="78"/>
                    </a:lnTo>
                    <a:lnTo>
                      <a:pt x="252" y="72"/>
                    </a:lnTo>
                    <a:lnTo>
                      <a:pt x="270" y="66"/>
                    </a:lnTo>
                    <a:lnTo>
                      <a:pt x="288" y="60"/>
                    </a:lnTo>
                    <a:lnTo>
                      <a:pt x="294" y="59"/>
                    </a:lnTo>
                    <a:lnTo>
                      <a:pt x="299" y="58"/>
                    </a:lnTo>
                    <a:lnTo>
                      <a:pt x="304" y="57"/>
                    </a:lnTo>
                    <a:lnTo>
                      <a:pt x="310" y="55"/>
                    </a:lnTo>
                    <a:lnTo>
                      <a:pt x="314" y="53"/>
                    </a:lnTo>
                    <a:lnTo>
                      <a:pt x="320" y="51"/>
                    </a:lnTo>
                    <a:lnTo>
                      <a:pt x="325" y="50"/>
                    </a:lnTo>
                    <a:lnTo>
                      <a:pt x="330" y="48"/>
                    </a:lnTo>
                    <a:lnTo>
                      <a:pt x="351" y="42"/>
                    </a:lnTo>
                    <a:lnTo>
                      <a:pt x="372" y="36"/>
                    </a:lnTo>
                    <a:lnTo>
                      <a:pt x="393" y="29"/>
                    </a:lnTo>
                    <a:lnTo>
                      <a:pt x="413" y="24"/>
                    </a:lnTo>
                    <a:lnTo>
                      <a:pt x="433" y="18"/>
                    </a:lnTo>
                    <a:lnTo>
                      <a:pt x="454" y="12"/>
                    </a:lnTo>
                    <a:lnTo>
                      <a:pt x="474" y="6"/>
                    </a:lnTo>
                    <a:lnTo>
                      <a:pt x="495" y="0"/>
                    </a:lnTo>
                    <a:lnTo>
                      <a:pt x="514" y="0"/>
                    </a:lnTo>
                    <a:lnTo>
                      <a:pt x="532" y="0"/>
                    </a:lnTo>
                    <a:lnTo>
                      <a:pt x="550" y="2"/>
                    </a:lnTo>
                    <a:lnTo>
                      <a:pt x="568" y="3"/>
                    </a:lnTo>
                    <a:lnTo>
                      <a:pt x="586" y="5"/>
                    </a:lnTo>
                    <a:lnTo>
                      <a:pt x="603" y="9"/>
                    </a:lnTo>
                    <a:lnTo>
                      <a:pt x="621" y="12"/>
                    </a:lnTo>
                    <a:lnTo>
                      <a:pt x="638" y="15"/>
                    </a:lnTo>
                    <a:lnTo>
                      <a:pt x="655" y="19"/>
                    </a:lnTo>
                    <a:lnTo>
                      <a:pt x="671" y="22"/>
                    </a:lnTo>
                    <a:lnTo>
                      <a:pt x="689" y="27"/>
                    </a:lnTo>
                    <a:lnTo>
                      <a:pt x="706" y="30"/>
                    </a:lnTo>
                    <a:lnTo>
                      <a:pt x="723" y="34"/>
                    </a:lnTo>
                    <a:lnTo>
                      <a:pt x="741" y="37"/>
                    </a:lnTo>
                    <a:lnTo>
                      <a:pt x="758" y="41"/>
                    </a:lnTo>
                    <a:lnTo>
                      <a:pt x="775" y="4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28" name="Freeform 37"/>
              <p:cNvSpPr>
                <a:spLocks/>
              </p:cNvSpPr>
              <p:nvPr/>
            </p:nvSpPr>
            <p:spPr bwMode="auto">
              <a:xfrm>
                <a:off x="11298238" y="4211638"/>
                <a:ext cx="65088" cy="60325"/>
              </a:xfrm>
              <a:custGeom>
                <a:avLst/>
                <a:gdLst/>
                <a:ahLst/>
                <a:cxnLst>
                  <a:cxn ang="0">
                    <a:pos x="70" y="11"/>
                  </a:cxn>
                  <a:cxn ang="0">
                    <a:pos x="75" y="20"/>
                  </a:cxn>
                  <a:cxn ang="0">
                    <a:pos x="79" y="29"/>
                  </a:cxn>
                  <a:cxn ang="0">
                    <a:pos x="80" y="40"/>
                  </a:cxn>
                  <a:cxn ang="0">
                    <a:pos x="79" y="51"/>
                  </a:cxn>
                  <a:cxn ang="0">
                    <a:pos x="77" y="57"/>
                  </a:cxn>
                  <a:cxn ang="0">
                    <a:pos x="73" y="61"/>
                  </a:cxn>
                  <a:cxn ang="0">
                    <a:pos x="70" y="65"/>
                  </a:cxn>
                  <a:cxn ang="0">
                    <a:pos x="65" y="68"/>
                  </a:cxn>
                  <a:cxn ang="0">
                    <a:pos x="60" y="71"/>
                  </a:cxn>
                  <a:cxn ang="0">
                    <a:pos x="54" y="73"/>
                  </a:cxn>
                  <a:cxn ang="0">
                    <a:pos x="49" y="75"/>
                  </a:cxn>
                  <a:cxn ang="0">
                    <a:pos x="44" y="76"/>
                  </a:cxn>
                  <a:cxn ang="0">
                    <a:pos x="38" y="76"/>
                  </a:cxn>
                  <a:cxn ang="0">
                    <a:pos x="32" y="74"/>
                  </a:cxn>
                  <a:cxn ang="0">
                    <a:pos x="26" y="72"/>
                  </a:cxn>
                  <a:cxn ang="0">
                    <a:pos x="20" y="69"/>
                  </a:cxn>
                  <a:cxn ang="0">
                    <a:pos x="15" y="66"/>
                  </a:cxn>
                  <a:cxn ang="0">
                    <a:pos x="10" y="61"/>
                  </a:cxn>
                  <a:cxn ang="0">
                    <a:pos x="7" y="57"/>
                  </a:cxn>
                  <a:cxn ang="0">
                    <a:pos x="3" y="51"/>
                  </a:cxn>
                  <a:cxn ang="0">
                    <a:pos x="1" y="42"/>
                  </a:cxn>
                  <a:cxn ang="0">
                    <a:pos x="0" y="30"/>
                  </a:cxn>
                  <a:cxn ang="0">
                    <a:pos x="2" y="20"/>
                  </a:cxn>
                  <a:cxn ang="0">
                    <a:pos x="8" y="12"/>
                  </a:cxn>
                  <a:cxn ang="0">
                    <a:pos x="15" y="7"/>
                  </a:cxn>
                  <a:cxn ang="0">
                    <a:pos x="22" y="4"/>
                  </a:cxn>
                  <a:cxn ang="0">
                    <a:pos x="30" y="2"/>
                  </a:cxn>
                  <a:cxn ang="0">
                    <a:pos x="39" y="0"/>
                  </a:cxn>
                  <a:cxn ang="0">
                    <a:pos x="48" y="0"/>
                  </a:cxn>
                  <a:cxn ang="0">
                    <a:pos x="56" y="2"/>
                  </a:cxn>
                  <a:cxn ang="0">
                    <a:pos x="63" y="5"/>
                  </a:cxn>
                  <a:cxn ang="0">
                    <a:pos x="70" y="11"/>
                  </a:cxn>
                </a:cxnLst>
                <a:rect l="0" t="0" r="r" b="b"/>
                <a:pathLst>
                  <a:path w="80" h="76">
                    <a:moveTo>
                      <a:pt x="70" y="11"/>
                    </a:moveTo>
                    <a:lnTo>
                      <a:pt x="75" y="20"/>
                    </a:lnTo>
                    <a:lnTo>
                      <a:pt x="79" y="29"/>
                    </a:lnTo>
                    <a:lnTo>
                      <a:pt x="80" y="40"/>
                    </a:lnTo>
                    <a:lnTo>
                      <a:pt x="79" y="51"/>
                    </a:lnTo>
                    <a:lnTo>
                      <a:pt x="77" y="57"/>
                    </a:lnTo>
                    <a:lnTo>
                      <a:pt x="73" y="61"/>
                    </a:lnTo>
                    <a:lnTo>
                      <a:pt x="70" y="65"/>
                    </a:lnTo>
                    <a:lnTo>
                      <a:pt x="65" y="68"/>
                    </a:lnTo>
                    <a:lnTo>
                      <a:pt x="60" y="71"/>
                    </a:lnTo>
                    <a:lnTo>
                      <a:pt x="54" y="73"/>
                    </a:lnTo>
                    <a:lnTo>
                      <a:pt x="49" y="75"/>
                    </a:lnTo>
                    <a:lnTo>
                      <a:pt x="44" y="76"/>
                    </a:lnTo>
                    <a:lnTo>
                      <a:pt x="38" y="76"/>
                    </a:lnTo>
                    <a:lnTo>
                      <a:pt x="32" y="74"/>
                    </a:lnTo>
                    <a:lnTo>
                      <a:pt x="26" y="72"/>
                    </a:lnTo>
                    <a:lnTo>
                      <a:pt x="20" y="69"/>
                    </a:lnTo>
                    <a:lnTo>
                      <a:pt x="15" y="66"/>
                    </a:lnTo>
                    <a:lnTo>
                      <a:pt x="10" y="61"/>
                    </a:lnTo>
                    <a:lnTo>
                      <a:pt x="7" y="57"/>
                    </a:lnTo>
                    <a:lnTo>
                      <a:pt x="3" y="51"/>
                    </a:lnTo>
                    <a:lnTo>
                      <a:pt x="1" y="42"/>
                    </a:lnTo>
                    <a:lnTo>
                      <a:pt x="0" y="30"/>
                    </a:lnTo>
                    <a:lnTo>
                      <a:pt x="2" y="20"/>
                    </a:lnTo>
                    <a:lnTo>
                      <a:pt x="8" y="12"/>
                    </a:lnTo>
                    <a:lnTo>
                      <a:pt x="15" y="7"/>
                    </a:lnTo>
                    <a:lnTo>
                      <a:pt x="22" y="4"/>
                    </a:lnTo>
                    <a:lnTo>
                      <a:pt x="30" y="2"/>
                    </a:lnTo>
                    <a:lnTo>
                      <a:pt x="39" y="0"/>
                    </a:lnTo>
                    <a:lnTo>
                      <a:pt x="48" y="0"/>
                    </a:lnTo>
                    <a:lnTo>
                      <a:pt x="56" y="2"/>
                    </a:lnTo>
                    <a:lnTo>
                      <a:pt x="63" y="5"/>
                    </a:lnTo>
                    <a:lnTo>
                      <a:pt x="70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29" name="Freeform 38"/>
              <p:cNvSpPr>
                <a:spLocks/>
              </p:cNvSpPr>
              <p:nvPr/>
            </p:nvSpPr>
            <p:spPr bwMode="auto">
              <a:xfrm>
                <a:off x="12209463" y="4313238"/>
                <a:ext cx="58738" cy="74613"/>
              </a:xfrm>
              <a:custGeom>
                <a:avLst/>
                <a:gdLst/>
                <a:ahLst/>
                <a:cxnLst>
                  <a:cxn ang="0">
                    <a:pos x="74" y="48"/>
                  </a:cxn>
                  <a:cxn ang="0">
                    <a:pos x="71" y="61"/>
                  </a:cxn>
                  <a:cxn ang="0">
                    <a:pos x="65" y="74"/>
                  </a:cxn>
                  <a:cxn ang="0">
                    <a:pos x="57" y="85"/>
                  </a:cxn>
                  <a:cxn ang="0">
                    <a:pos x="49" y="96"/>
                  </a:cxn>
                  <a:cxn ang="0">
                    <a:pos x="45" y="96"/>
                  </a:cxn>
                  <a:cxn ang="0">
                    <a:pos x="43" y="95"/>
                  </a:cxn>
                  <a:cxn ang="0">
                    <a:pos x="41" y="92"/>
                  </a:cxn>
                  <a:cxn ang="0">
                    <a:pos x="40" y="90"/>
                  </a:cxn>
                  <a:cxn ang="0">
                    <a:pos x="37" y="81"/>
                  </a:cxn>
                  <a:cxn ang="0">
                    <a:pos x="34" y="73"/>
                  </a:cxn>
                  <a:cxn ang="0">
                    <a:pos x="30" y="65"/>
                  </a:cxn>
                  <a:cxn ang="0">
                    <a:pos x="27" y="55"/>
                  </a:cxn>
                  <a:cxn ang="0">
                    <a:pos x="21" y="48"/>
                  </a:cxn>
                  <a:cxn ang="0">
                    <a:pos x="15" y="42"/>
                  </a:cxn>
                  <a:cxn ang="0">
                    <a:pos x="8" y="35"/>
                  </a:cxn>
                  <a:cxn ang="0">
                    <a:pos x="0" y="29"/>
                  </a:cxn>
                  <a:cxn ang="0">
                    <a:pos x="4" y="20"/>
                  </a:cxn>
                  <a:cxn ang="0">
                    <a:pos x="11" y="13"/>
                  </a:cxn>
                  <a:cxn ang="0">
                    <a:pos x="18" y="7"/>
                  </a:cxn>
                  <a:cxn ang="0">
                    <a:pos x="25" y="0"/>
                  </a:cxn>
                  <a:cxn ang="0">
                    <a:pos x="34" y="1"/>
                  </a:cxn>
                  <a:cxn ang="0">
                    <a:pos x="42" y="6"/>
                  </a:cxn>
                  <a:cxn ang="0">
                    <a:pos x="46" y="12"/>
                  </a:cxn>
                  <a:cxn ang="0">
                    <a:pos x="51" y="20"/>
                  </a:cxn>
                  <a:cxn ang="0">
                    <a:pos x="56" y="28"/>
                  </a:cxn>
                  <a:cxn ang="0">
                    <a:pos x="60" y="36"/>
                  </a:cxn>
                  <a:cxn ang="0">
                    <a:pos x="66" y="43"/>
                  </a:cxn>
                  <a:cxn ang="0">
                    <a:pos x="74" y="48"/>
                  </a:cxn>
                </a:cxnLst>
                <a:rect l="0" t="0" r="r" b="b"/>
                <a:pathLst>
                  <a:path w="74" h="96">
                    <a:moveTo>
                      <a:pt x="74" y="48"/>
                    </a:moveTo>
                    <a:lnTo>
                      <a:pt x="71" y="61"/>
                    </a:lnTo>
                    <a:lnTo>
                      <a:pt x="65" y="74"/>
                    </a:lnTo>
                    <a:lnTo>
                      <a:pt x="57" y="85"/>
                    </a:lnTo>
                    <a:lnTo>
                      <a:pt x="49" y="96"/>
                    </a:lnTo>
                    <a:lnTo>
                      <a:pt x="45" y="96"/>
                    </a:lnTo>
                    <a:lnTo>
                      <a:pt x="43" y="95"/>
                    </a:lnTo>
                    <a:lnTo>
                      <a:pt x="41" y="92"/>
                    </a:lnTo>
                    <a:lnTo>
                      <a:pt x="40" y="90"/>
                    </a:lnTo>
                    <a:lnTo>
                      <a:pt x="37" y="81"/>
                    </a:lnTo>
                    <a:lnTo>
                      <a:pt x="34" y="73"/>
                    </a:lnTo>
                    <a:lnTo>
                      <a:pt x="30" y="65"/>
                    </a:lnTo>
                    <a:lnTo>
                      <a:pt x="27" y="55"/>
                    </a:lnTo>
                    <a:lnTo>
                      <a:pt x="21" y="48"/>
                    </a:lnTo>
                    <a:lnTo>
                      <a:pt x="15" y="42"/>
                    </a:lnTo>
                    <a:lnTo>
                      <a:pt x="8" y="35"/>
                    </a:lnTo>
                    <a:lnTo>
                      <a:pt x="0" y="29"/>
                    </a:lnTo>
                    <a:lnTo>
                      <a:pt x="4" y="20"/>
                    </a:lnTo>
                    <a:lnTo>
                      <a:pt x="11" y="13"/>
                    </a:lnTo>
                    <a:lnTo>
                      <a:pt x="18" y="7"/>
                    </a:lnTo>
                    <a:lnTo>
                      <a:pt x="25" y="0"/>
                    </a:lnTo>
                    <a:lnTo>
                      <a:pt x="34" y="1"/>
                    </a:lnTo>
                    <a:lnTo>
                      <a:pt x="42" y="6"/>
                    </a:lnTo>
                    <a:lnTo>
                      <a:pt x="46" y="12"/>
                    </a:lnTo>
                    <a:lnTo>
                      <a:pt x="51" y="20"/>
                    </a:lnTo>
                    <a:lnTo>
                      <a:pt x="56" y="28"/>
                    </a:lnTo>
                    <a:lnTo>
                      <a:pt x="60" y="36"/>
                    </a:lnTo>
                    <a:lnTo>
                      <a:pt x="66" y="43"/>
                    </a:lnTo>
                    <a:lnTo>
                      <a:pt x="74" y="48"/>
                    </a:lnTo>
                    <a:close/>
                  </a:path>
                </a:pathLst>
              </a:custGeom>
              <a:solidFill>
                <a:srgbClr val="F2CC0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30" name="Freeform 39"/>
              <p:cNvSpPr>
                <a:spLocks/>
              </p:cNvSpPr>
              <p:nvPr/>
            </p:nvSpPr>
            <p:spPr bwMode="auto">
              <a:xfrm>
                <a:off x="11964988" y="4324351"/>
                <a:ext cx="79375" cy="71438"/>
              </a:xfrm>
              <a:custGeom>
                <a:avLst/>
                <a:gdLst/>
                <a:ahLst/>
                <a:cxnLst>
                  <a:cxn ang="0">
                    <a:pos x="97" y="12"/>
                  </a:cxn>
                  <a:cxn ang="0">
                    <a:pos x="99" y="20"/>
                  </a:cxn>
                  <a:cxn ang="0">
                    <a:pos x="99" y="27"/>
                  </a:cxn>
                  <a:cxn ang="0">
                    <a:pos x="95" y="32"/>
                  </a:cxn>
                  <a:cxn ang="0">
                    <a:pos x="91" y="38"/>
                  </a:cxn>
                  <a:cxn ang="0">
                    <a:pos x="86" y="43"/>
                  </a:cxn>
                  <a:cxn ang="0">
                    <a:pos x="79" y="47"/>
                  </a:cxn>
                  <a:cxn ang="0">
                    <a:pos x="73" y="53"/>
                  </a:cxn>
                  <a:cxn ang="0">
                    <a:pos x="68" y="58"/>
                  </a:cxn>
                  <a:cxn ang="0">
                    <a:pos x="62" y="61"/>
                  </a:cxn>
                  <a:cxn ang="0">
                    <a:pos x="57" y="63"/>
                  </a:cxn>
                  <a:cxn ang="0">
                    <a:pos x="53" y="68"/>
                  </a:cxn>
                  <a:cxn ang="0">
                    <a:pos x="48" y="71"/>
                  </a:cxn>
                  <a:cxn ang="0">
                    <a:pos x="44" y="76"/>
                  </a:cxn>
                  <a:cxn ang="0">
                    <a:pos x="39" y="81"/>
                  </a:cxn>
                  <a:cxn ang="0">
                    <a:pos x="34" y="85"/>
                  </a:cxn>
                  <a:cxn ang="0">
                    <a:pos x="30" y="90"/>
                  </a:cxn>
                  <a:cxn ang="0">
                    <a:pos x="25" y="89"/>
                  </a:cxn>
                  <a:cxn ang="0">
                    <a:pos x="22" y="86"/>
                  </a:cxn>
                  <a:cxn ang="0">
                    <a:pos x="19" y="82"/>
                  </a:cxn>
                  <a:cxn ang="0">
                    <a:pos x="17" y="78"/>
                  </a:cxn>
                  <a:cxn ang="0">
                    <a:pos x="0" y="33"/>
                  </a:cxn>
                  <a:cxn ang="0">
                    <a:pos x="0" y="31"/>
                  </a:cxn>
                  <a:cxn ang="0">
                    <a:pos x="1" y="28"/>
                  </a:cxn>
                  <a:cxn ang="0">
                    <a:pos x="2" y="25"/>
                  </a:cxn>
                  <a:cxn ang="0">
                    <a:pos x="4" y="24"/>
                  </a:cxn>
                  <a:cxn ang="0">
                    <a:pos x="15" y="23"/>
                  </a:cxn>
                  <a:cxn ang="0">
                    <a:pos x="24" y="22"/>
                  </a:cxn>
                  <a:cxn ang="0">
                    <a:pos x="33" y="20"/>
                  </a:cxn>
                  <a:cxn ang="0">
                    <a:pos x="42" y="16"/>
                  </a:cxn>
                  <a:cxn ang="0">
                    <a:pos x="50" y="13"/>
                  </a:cxn>
                  <a:cxn ang="0">
                    <a:pos x="60" y="8"/>
                  </a:cxn>
                  <a:cxn ang="0">
                    <a:pos x="68" y="4"/>
                  </a:cxn>
                  <a:cxn ang="0">
                    <a:pos x="77" y="0"/>
                  </a:cxn>
                  <a:cxn ang="0">
                    <a:pos x="83" y="0"/>
                  </a:cxn>
                  <a:cxn ang="0">
                    <a:pos x="88" y="2"/>
                  </a:cxn>
                  <a:cxn ang="0">
                    <a:pos x="93" y="6"/>
                  </a:cxn>
                  <a:cxn ang="0">
                    <a:pos x="97" y="12"/>
                  </a:cxn>
                </a:cxnLst>
                <a:rect l="0" t="0" r="r" b="b"/>
                <a:pathLst>
                  <a:path w="99" h="90">
                    <a:moveTo>
                      <a:pt x="97" y="12"/>
                    </a:moveTo>
                    <a:lnTo>
                      <a:pt x="99" y="20"/>
                    </a:lnTo>
                    <a:lnTo>
                      <a:pt x="99" y="27"/>
                    </a:lnTo>
                    <a:lnTo>
                      <a:pt x="95" y="32"/>
                    </a:lnTo>
                    <a:lnTo>
                      <a:pt x="91" y="38"/>
                    </a:lnTo>
                    <a:lnTo>
                      <a:pt x="86" y="43"/>
                    </a:lnTo>
                    <a:lnTo>
                      <a:pt x="79" y="47"/>
                    </a:lnTo>
                    <a:lnTo>
                      <a:pt x="73" y="53"/>
                    </a:lnTo>
                    <a:lnTo>
                      <a:pt x="68" y="58"/>
                    </a:lnTo>
                    <a:lnTo>
                      <a:pt x="62" y="61"/>
                    </a:lnTo>
                    <a:lnTo>
                      <a:pt x="57" y="63"/>
                    </a:lnTo>
                    <a:lnTo>
                      <a:pt x="53" y="68"/>
                    </a:lnTo>
                    <a:lnTo>
                      <a:pt x="48" y="71"/>
                    </a:lnTo>
                    <a:lnTo>
                      <a:pt x="44" y="76"/>
                    </a:lnTo>
                    <a:lnTo>
                      <a:pt x="39" y="81"/>
                    </a:lnTo>
                    <a:lnTo>
                      <a:pt x="34" y="85"/>
                    </a:lnTo>
                    <a:lnTo>
                      <a:pt x="30" y="90"/>
                    </a:lnTo>
                    <a:lnTo>
                      <a:pt x="25" y="89"/>
                    </a:lnTo>
                    <a:lnTo>
                      <a:pt x="22" y="86"/>
                    </a:lnTo>
                    <a:lnTo>
                      <a:pt x="19" y="82"/>
                    </a:lnTo>
                    <a:lnTo>
                      <a:pt x="17" y="78"/>
                    </a:lnTo>
                    <a:lnTo>
                      <a:pt x="0" y="33"/>
                    </a:lnTo>
                    <a:lnTo>
                      <a:pt x="0" y="31"/>
                    </a:lnTo>
                    <a:lnTo>
                      <a:pt x="1" y="28"/>
                    </a:lnTo>
                    <a:lnTo>
                      <a:pt x="2" y="25"/>
                    </a:lnTo>
                    <a:lnTo>
                      <a:pt x="4" y="24"/>
                    </a:lnTo>
                    <a:lnTo>
                      <a:pt x="15" y="23"/>
                    </a:lnTo>
                    <a:lnTo>
                      <a:pt x="24" y="22"/>
                    </a:lnTo>
                    <a:lnTo>
                      <a:pt x="33" y="20"/>
                    </a:lnTo>
                    <a:lnTo>
                      <a:pt x="42" y="16"/>
                    </a:lnTo>
                    <a:lnTo>
                      <a:pt x="50" y="13"/>
                    </a:lnTo>
                    <a:lnTo>
                      <a:pt x="60" y="8"/>
                    </a:lnTo>
                    <a:lnTo>
                      <a:pt x="68" y="4"/>
                    </a:lnTo>
                    <a:lnTo>
                      <a:pt x="77" y="0"/>
                    </a:lnTo>
                    <a:lnTo>
                      <a:pt x="83" y="0"/>
                    </a:lnTo>
                    <a:lnTo>
                      <a:pt x="88" y="2"/>
                    </a:lnTo>
                    <a:lnTo>
                      <a:pt x="93" y="6"/>
                    </a:lnTo>
                    <a:lnTo>
                      <a:pt x="97" y="12"/>
                    </a:lnTo>
                    <a:close/>
                  </a:path>
                </a:pathLst>
              </a:custGeom>
              <a:solidFill>
                <a:srgbClr val="F2CC0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31" name="Freeform 40"/>
              <p:cNvSpPr>
                <a:spLocks/>
              </p:cNvSpPr>
              <p:nvPr/>
            </p:nvSpPr>
            <p:spPr bwMode="auto">
              <a:xfrm>
                <a:off x="10869615" y="4182666"/>
                <a:ext cx="1036637" cy="831849"/>
              </a:xfrm>
              <a:custGeom>
                <a:avLst/>
                <a:gdLst/>
                <a:ahLst/>
                <a:cxnLst>
                  <a:cxn ang="0">
                    <a:pos x="1200" y="12"/>
                  </a:cxn>
                  <a:cxn ang="0">
                    <a:pos x="1284" y="24"/>
                  </a:cxn>
                  <a:cxn ang="0">
                    <a:pos x="1308" y="59"/>
                  </a:cxn>
                  <a:cxn ang="0">
                    <a:pos x="1294" y="195"/>
                  </a:cxn>
                  <a:cxn ang="0">
                    <a:pos x="1261" y="507"/>
                  </a:cxn>
                  <a:cxn ang="0">
                    <a:pos x="1234" y="776"/>
                  </a:cxn>
                  <a:cxn ang="0">
                    <a:pos x="1219" y="920"/>
                  </a:cxn>
                  <a:cxn ang="0">
                    <a:pos x="1204" y="1006"/>
                  </a:cxn>
                  <a:cxn ang="0">
                    <a:pos x="1139" y="1019"/>
                  </a:cxn>
                  <a:cxn ang="0">
                    <a:pos x="1059" y="1014"/>
                  </a:cxn>
                  <a:cxn ang="0">
                    <a:pos x="980" y="1011"/>
                  </a:cxn>
                  <a:cxn ang="0">
                    <a:pos x="900" y="1008"/>
                  </a:cxn>
                  <a:cxn ang="0">
                    <a:pos x="871" y="994"/>
                  </a:cxn>
                  <a:cxn ang="0">
                    <a:pos x="853" y="808"/>
                  </a:cxn>
                  <a:cxn ang="0">
                    <a:pos x="810" y="738"/>
                  </a:cxn>
                  <a:cxn ang="0">
                    <a:pos x="727" y="740"/>
                  </a:cxn>
                  <a:cxn ang="0">
                    <a:pos x="658" y="746"/>
                  </a:cxn>
                  <a:cxn ang="0">
                    <a:pos x="598" y="750"/>
                  </a:cxn>
                  <a:cxn ang="0">
                    <a:pos x="538" y="757"/>
                  </a:cxn>
                  <a:cxn ang="0">
                    <a:pos x="480" y="765"/>
                  </a:cxn>
                  <a:cxn ang="0">
                    <a:pos x="447" y="777"/>
                  </a:cxn>
                  <a:cxn ang="0">
                    <a:pos x="459" y="841"/>
                  </a:cxn>
                  <a:cxn ang="0">
                    <a:pos x="476" y="959"/>
                  </a:cxn>
                  <a:cxn ang="0">
                    <a:pos x="478" y="1022"/>
                  </a:cxn>
                  <a:cxn ang="0">
                    <a:pos x="425" y="1026"/>
                  </a:cxn>
                  <a:cxn ang="0">
                    <a:pos x="360" y="1031"/>
                  </a:cxn>
                  <a:cxn ang="0">
                    <a:pos x="247" y="1022"/>
                  </a:cxn>
                  <a:cxn ang="0">
                    <a:pos x="218" y="918"/>
                  </a:cxn>
                  <a:cxn ang="0">
                    <a:pos x="190" y="810"/>
                  </a:cxn>
                  <a:cxn ang="0">
                    <a:pos x="158" y="698"/>
                  </a:cxn>
                  <a:cxn ang="0">
                    <a:pos x="122" y="590"/>
                  </a:cxn>
                  <a:cxn ang="0">
                    <a:pos x="97" y="492"/>
                  </a:cxn>
                  <a:cxn ang="0">
                    <a:pos x="57" y="380"/>
                  </a:cxn>
                  <a:cxn ang="0">
                    <a:pos x="32" y="232"/>
                  </a:cxn>
                  <a:cxn ang="0">
                    <a:pos x="11" y="158"/>
                  </a:cxn>
                  <a:cxn ang="0">
                    <a:pos x="4" y="90"/>
                  </a:cxn>
                  <a:cxn ang="0">
                    <a:pos x="42" y="80"/>
                  </a:cxn>
                  <a:cxn ang="0">
                    <a:pos x="76" y="72"/>
                  </a:cxn>
                  <a:cxn ang="0">
                    <a:pos x="125" y="65"/>
                  </a:cxn>
                  <a:cxn ang="0">
                    <a:pos x="208" y="51"/>
                  </a:cxn>
                  <a:cxn ang="0">
                    <a:pos x="292" y="38"/>
                  </a:cxn>
                  <a:cxn ang="0">
                    <a:pos x="377" y="29"/>
                  </a:cxn>
                  <a:cxn ang="0">
                    <a:pos x="454" y="24"/>
                  </a:cxn>
                  <a:cxn ang="0">
                    <a:pos x="505" y="23"/>
                  </a:cxn>
                  <a:cxn ang="0">
                    <a:pos x="557" y="22"/>
                  </a:cxn>
                  <a:cxn ang="0">
                    <a:pos x="609" y="19"/>
                  </a:cxn>
                  <a:cxn ang="0">
                    <a:pos x="664" y="12"/>
                  </a:cxn>
                  <a:cxn ang="0">
                    <a:pos x="741" y="3"/>
                  </a:cxn>
                  <a:cxn ang="0">
                    <a:pos x="813" y="3"/>
                  </a:cxn>
                  <a:cxn ang="0">
                    <a:pos x="861" y="1"/>
                  </a:cxn>
                  <a:cxn ang="0">
                    <a:pos x="910" y="3"/>
                  </a:cxn>
                  <a:cxn ang="0">
                    <a:pos x="959" y="3"/>
                  </a:cxn>
                  <a:cxn ang="0">
                    <a:pos x="1012" y="0"/>
                  </a:cxn>
                  <a:cxn ang="0">
                    <a:pos x="1083" y="3"/>
                  </a:cxn>
                </a:cxnLst>
                <a:rect l="0" t="0" r="r" b="b"/>
                <a:pathLst>
                  <a:path w="1308" h="1047">
                    <a:moveTo>
                      <a:pt x="1137" y="6"/>
                    </a:moveTo>
                    <a:lnTo>
                      <a:pt x="1158" y="8"/>
                    </a:lnTo>
                    <a:lnTo>
                      <a:pt x="1179" y="11"/>
                    </a:lnTo>
                    <a:lnTo>
                      <a:pt x="1200" y="12"/>
                    </a:lnTo>
                    <a:lnTo>
                      <a:pt x="1220" y="14"/>
                    </a:lnTo>
                    <a:lnTo>
                      <a:pt x="1242" y="17"/>
                    </a:lnTo>
                    <a:lnTo>
                      <a:pt x="1263" y="21"/>
                    </a:lnTo>
                    <a:lnTo>
                      <a:pt x="1284" y="24"/>
                    </a:lnTo>
                    <a:lnTo>
                      <a:pt x="1303" y="29"/>
                    </a:lnTo>
                    <a:lnTo>
                      <a:pt x="1307" y="38"/>
                    </a:lnTo>
                    <a:lnTo>
                      <a:pt x="1308" y="49"/>
                    </a:lnTo>
                    <a:lnTo>
                      <a:pt x="1308" y="59"/>
                    </a:lnTo>
                    <a:lnTo>
                      <a:pt x="1308" y="70"/>
                    </a:lnTo>
                    <a:lnTo>
                      <a:pt x="1307" y="112"/>
                    </a:lnTo>
                    <a:lnTo>
                      <a:pt x="1301" y="153"/>
                    </a:lnTo>
                    <a:lnTo>
                      <a:pt x="1294" y="195"/>
                    </a:lnTo>
                    <a:lnTo>
                      <a:pt x="1288" y="235"/>
                    </a:lnTo>
                    <a:lnTo>
                      <a:pt x="1275" y="324"/>
                    </a:lnTo>
                    <a:lnTo>
                      <a:pt x="1266" y="415"/>
                    </a:lnTo>
                    <a:lnTo>
                      <a:pt x="1261" y="507"/>
                    </a:lnTo>
                    <a:lnTo>
                      <a:pt x="1255" y="599"/>
                    </a:lnTo>
                    <a:lnTo>
                      <a:pt x="1249" y="659"/>
                    </a:lnTo>
                    <a:lnTo>
                      <a:pt x="1241" y="717"/>
                    </a:lnTo>
                    <a:lnTo>
                      <a:pt x="1234" y="776"/>
                    </a:lnTo>
                    <a:lnTo>
                      <a:pt x="1231" y="834"/>
                    </a:lnTo>
                    <a:lnTo>
                      <a:pt x="1226" y="862"/>
                    </a:lnTo>
                    <a:lnTo>
                      <a:pt x="1224" y="891"/>
                    </a:lnTo>
                    <a:lnTo>
                      <a:pt x="1219" y="920"/>
                    </a:lnTo>
                    <a:lnTo>
                      <a:pt x="1212" y="946"/>
                    </a:lnTo>
                    <a:lnTo>
                      <a:pt x="1210" y="967"/>
                    </a:lnTo>
                    <a:lnTo>
                      <a:pt x="1208" y="986"/>
                    </a:lnTo>
                    <a:lnTo>
                      <a:pt x="1204" y="1006"/>
                    </a:lnTo>
                    <a:lnTo>
                      <a:pt x="1199" y="1024"/>
                    </a:lnTo>
                    <a:lnTo>
                      <a:pt x="1179" y="1022"/>
                    </a:lnTo>
                    <a:lnTo>
                      <a:pt x="1159" y="1021"/>
                    </a:lnTo>
                    <a:lnTo>
                      <a:pt x="1139" y="1019"/>
                    </a:lnTo>
                    <a:lnTo>
                      <a:pt x="1119" y="1017"/>
                    </a:lnTo>
                    <a:lnTo>
                      <a:pt x="1099" y="1016"/>
                    </a:lnTo>
                    <a:lnTo>
                      <a:pt x="1080" y="1015"/>
                    </a:lnTo>
                    <a:lnTo>
                      <a:pt x="1059" y="1014"/>
                    </a:lnTo>
                    <a:lnTo>
                      <a:pt x="1040" y="1013"/>
                    </a:lnTo>
                    <a:lnTo>
                      <a:pt x="1020" y="1012"/>
                    </a:lnTo>
                    <a:lnTo>
                      <a:pt x="1000" y="1012"/>
                    </a:lnTo>
                    <a:lnTo>
                      <a:pt x="980" y="1011"/>
                    </a:lnTo>
                    <a:lnTo>
                      <a:pt x="960" y="1011"/>
                    </a:lnTo>
                    <a:lnTo>
                      <a:pt x="940" y="1009"/>
                    </a:lnTo>
                    <a:lnTo>
                      <a:pt x="920" y="1009"/>
                    </a:lnTo>
                    <a:lnTo>
                      <a:pt x="900" y="1008"/>
                    </a:lnTo>
                    <a:lnTo>
                      <a:pt x="879" y="1008"/>
                    </a:lnTo>
                    <a:lnTo>
                      <a:pt x="875" y="1006"/>
                    </a:lnTo>
                    <a:lnTo>
                      <a:pt x="872" y="1000"/>
                    </a:lnTo>
                    <a:lnTo>
                      <a:pt x="871" y="994"/>
                    </a:lnTo>
                    <a:lnTo>
                      <a:pt x="870" y="990"/>
                    </a:lnTo>
                    <a:lnTo>
                      <a:pt x="866" y="929"/>
                    </a:lnTo>
                    <a:lnTo>
                      <a:pt x="859" y="868"/>
                    </a:lnTo>
                    <a:lnTo>
                      <a:pt x="853" y="808"/>
                    </a:lnTo>
                    <a:lnTo>
                      <a:pt x="852" y="746"/>
                    </a:lnTo>
                    <a:lnTo>
                      <a:pt x="851" y="742"/>
                    </a:lnTo>
                    <a:lnTo>
                      <a:pt x="831" y="740"/>
                    </a:lnTo>
                    <a:lnTo>
                      <a:pt x="810" y="738"/>
                    </a:lnTo>
                    <a:lnTo>
                      <a:pt x="789" y="738"/>
                    </a:lnTo>
                    <a:lnTo>
                      <a:pt x="769" y="738"/>
                    </a:lnTo>
                    <a:lnTo>
                      <a:pt x="748" y="738"/>
                    </a:lnTo>
                    <a:lnTo>
                      <a:pt x="727" y="740"/>
                    </a:lnTo>
                    <a:lnTo>
                      <a:pt x="708" y="742"/>
                    </a:lnTo>
                    <a:lnTo>
                      <a:pt x="688" y="744"/>
                    </a:lnTo>
                    <a:lnTo>
                      <a:pt x="673" y="744"/>
                    </a:lnTo>
                    <a:lnTo>
                      <a:pt x="658" y="746"/>
                    </a:lnTo>
                    <a:lnTo>
                      <a:pt x="642" y="747"/>
                    </a:lnTo>
                    <a:lnTo>
                      <a:pt x="627" y="748"/>
                    </a:lnTo>
                    <a:lnTo>
                      <a:pt x="612" y="749"/>
                    </a:lnTo>
                    <a:lnTo>
                      <a:pt x="598" y="750"/>
                    </a:lnTo>
                    <a:lnTo>
                      <a:pt x="583" y="752"/>
                    </a:lnTo>
                    <a:lnTo>
                      <a:pt x="568" y="754"/>
                    </a:lnTo>
                    <a:lnTo>
                      <a:pt x="553" y="756"/>
                    </a:lnTo>
                    <a:lnTo>
                      <a:pt x="538" y="757"/>
                    </a:lnTo>
                    <a:lnTo>
                      <a:pt x="524" y="759"/>
                    </a:lnTo>
                    <a:lnTo>
                      <a:pt x="509" y="762"/>
                    </a:lnTo>
                    <a:lnTo>
                      <a:pt x="495" y="763"/>
                    </a:lnTo>
                    <a:lnTo>
                      <a:pt x="480" y="765"/>
                    </a:lnTo>
                    <a:lnTo>
                      <a:pt x="466" y="766"/>
                    </a:lnTo>
                    <a:lnTo>
                      <a:pt x="451" y="769"/>
                    </a:lnTo>
                    <a:lnTo>
                      <a:pt x="447" y="772"/>
                    </a:lnTo>
                    <a:lnTo>
                      <a:pt x="447" y="777"/>
                    </a:lnTo>
                    <a:lnTo>
                      <a:pt x="447" y="781"/>
                    </a:lnTo>
                    <a:lnTo>
                      <a:pt x="448" y="785"/>
                    </a:lnTo>
                    <a:lnTo>
                      <a:pt x="454" y="812"/>
                    </a:lnTo>
                    <a:lnTo>
                      <a:pt x="459" y="841"/>
                    </a:lnTo>
                    <a:lnTo>
                      <a:pt x="463" y="871"/>
                    </a:lnTo>
                    <a:lnTo>
                      <a:pt x="467" y="900"/>
                    </a:lnTo>
                    <a:lnTo>
                      <a:pt x="470" y="930"/>
                    </a:lnTo>
                    <a:lnTo>
                      <a:pt x="476" y="959"/>
                    </a:lnTo>
                    <a:lnTo>
                      <a:pt x="482" y="986"/>
                    </a:lnTo>
                    <a:lnTo>
                      <a:pt x="491" y="1013"/>
                    </a:lnTo>
                    <a:lnTo>
                      <a:pt x="486" y="1020"/>
                    </a:lnTo>
                    <a:lnTo>
                      <a:pt x="478" y="1022"/>
                    </a:lnTo>
                    <a:lnTo>
                      <a:pt x="468" y="1022"/>
                    </a:lnTo>
                    <a:lnTo>
                      <a:pt x="459" y="1023"/>
                    </a:lnTo>
                    <a:lnTo>
                      <a:pt x="443" y="1024"/>
                    </a:lnTo>
                    <a:lnTo>
                      <a:pt x="425" y="1026"/>
                    </a:lnTo>
                    <a:lnTo>
                      <a:pt x="409" y="1027"/>
                    </a:lnTo>
                    <a:lnTo>
                      <a:pt x="392" y="1028"/>
                    </a:lnTo>
                    <a:lnTo>
                      <a:pt x="376" y="1029"/>
                    </a:lnTo>
                    <a:lnTo>
                      <a:pt x="360" y="1031"/>
                    </a:lnTo>
                    <a:lnTo>
                      <a:pt x="344" y="1034"/>
                    </a:lnTo>
                    <a:lnTo>
                      <a:pt x="327" y="1037"/>
                    </a:lnTo>
                    <a:lnTo>
                      <a:pt x="256" y="1047"/>
                    </a:lnTo>
                    <a:lnTo>
                      <a:pt x="247" y="1022"/>
                    </a:lnTo>
                    <a:lnTo>
                      <a:pt x="240" y="997"/>
                    </a:lnTo>
                    <a:lnTo>
                      <a:pt x="232" y="970"/>
                    </a:lnTo>
                    <a:lnTo>
                      <a:pt x="225" y="945"/>
                    </a:lnTo>
                    <a:lnTo>
                      <a:pt x="218" y="918"/>
                    </a:lnTo>
                    <a:lnTo>
                      <a:pt x="210" y="892"/>
                    </a:lnTo>
                    <a:lnTo>
                      <a:pt x="203" y="867"/>
                    </a:lnTo>
                    <a:lnTo>
                      <a:pt x="195" y="840"/>
                    </a:lnTo>
                    <a:lnTo>
                      <a:pt x="190" y="810"/>
                    </a:lnTo>
                    <a:lnTo>
                      <a:pt x="183" y="781"/>
                    </a:lnTo>
                    <a:lnTo>
                      <a:pt x="175" y="754"/>
                    </a:lnTo>
                    <a:lnTo>
                      <a:pt x="167" y="726"/>
                    </a:lnTo>
                    <a:lnTo>
                      <a:pt x="158" y="698"/>
                    </a:lnTo>
                    <a:lnTo>
                      <a:pt x="148" y="671"/>
                    </a:lnTo>
                    <a:lnTo>
                      <a:pt x="137" y="643"/>
                    </a:lnTo>
                    <a:lnTo>
                      <a:pt x="127" y="615"/>
                    </a:lnTo>
                    <a:lnTo>
                      <a:pt x="122" y="590"/>
                    </a:lnTo>
                    <a:lnTo>
                      <a:pt x="117" y="566"/>
                    </a:lnTo>
                    <a:lnTo>
                      <a:pt x="111" y="541"/>
                    </a:lnTo>
                    <a:lnTo>
                      <a:pt x="104" y="516"/>
                    </a:lnTo>
                    <a:lnTo>
                      <a:pt x="97" y="492"/>
                    </a:lnTo>
                    <a:lnTo>
                      <a:pt x="88" y="468"/>
                    </a:lnTo>
                    <a:lnTo>
                      <a:pt x="79" y="445"/>
                    </a:lnTo>
                    <a:lnTo>
                      <a:pt x="67" y="422"/>
                    </a:lnTo>
                    <a:lnTo>
                      <a:pt x="57" y="380"/>
                    </a:lnTo>
                    <a:lnTo>
                      <a:pt x="52" y="337"/>
                    </a:lnTo>
                    <a:lnTo>
                      <a:pt x="46" y="293"/>
                    </a:lnTo>
                    <a:lnTo>
                      <a:pt x="36" y="251"/>
                    </a:lnTo>
                    <a:lnTo>
                      <a:pt x="32" y="232"/>
                    </a:lnTo>
                    <a:lnTo>
                      <a:pt x="27" y="213"/>
                    </a:lnTo>
                    <a:lnTo>
                      <a:pt x="22" y="195"/>
                    </a:lnTo>
                    <a:lnTo>
                      <a:pt x="16" y="176"/>
                    </a:lnTo>
                    <a:lnTo>
                      <a:pt x="11" y="158"/>
                    </a:lnTo>
                    <a:lnTo>
                      <a:pt x="6" y="138"/>
                    </a:lnTo>
                    <a:lnTo>
                      <a:pt x="3" y="119"/>
                    </a:lnTo>
                    <a:lnTo>
                      <a:pt x="0" y="99"/>
                    </a:lnTo>
                    <a:lnTo>
                      <a:pt x="4" y="90"/>
                    </a:lnTo>
                    <a:lnTo>
                      <a:pt x="13" y="85"/>
                    </a:lnTo>
                    <a:lnTo>
                      <a:pt x="23" y="84"/>
                    </a:lnTo>
                    <a:lnTo>
                      <a:pt x="34" y="82"/>
                    </a:lnTo>
                    <a:lnTo>
                      <a:pt x="42" y="80"/>
                    </a:lnTo>
                    <a:lnTo>
                      <a:pt x="51" y="77"/>
                    </a:lnTo>
                    <a:lnTo>
                      <a:pt x="59" y="75"/>
                    </a:lnTo>
                    <a:lnTo>
                      <a:pt x="68" y="74"/>
                    </a:lnTo>
                    <a:lnTo>
                      <a:pt x="76" y="72"/>
                    </a:lnTo>
                    <a:lnTo>
                      <a:pt x="85" y="70"/>
                    </a:lnTo>
                    <a:lnTo>
                      <a:pt x="95" y="70"/>
                    </a:lnTo>
                    <a:lnTo>
                      <a:pt x="104" y="69"/>
                    </a:lnTo>
                    <a:lnTo>
                      <a:pt x="125" y="65"/>
                    </a:lnTo>
                    <a:lnTo>
                      <a:pt x="145" y="61"/>
                    </a:lnTo>
                    <a:lnTo>
                      <a:pt x="166" y="58"/>
                    </a:lnTo>
                    <a:lnTo>
                      <a:pt x="187" y="54"/>
                    </a:lnTo>
                    <a:lnTo>
                      <a:pt x="208" y="51"/>
                    </a:lnTo>
                    <a:lnTo>
                      <a:pt x="228" y="47"/>
                    </a:lnTo>
                    <a:lnTo>
                      <a:pt x="249" y="44"/>
                    </a:lnTo>
                    <a:lnTo>
                      <a:pt x="270" y="42"/>
                    </a:lnTo>
                    <a:lnTo>
                      <a:pt x="292" y="38"/>
                    </a:lnTo>
                    <a:lnTo>
                      <a:pt x="312" y="36"/>
                    </a:lnTo>
                    <a:lnTo>
                      <a:pt x="333" y="34"/>
                    </a:lnTo>
                    <a:lnTo>
                      <a:pt x="355" y="31"/>
                    </a:lnTo>
                    <a:lnTo>
                      <a:pt x="377" y="29"/>
                    </a:lnTo>
                    <a:lnTo>
                      <a:pt x="398" y="28"/>
                    </a:lnTo>
                    <a:lnTo>
                      <a:pt x="420" y="26"/>
                    </a:lnTo>
                    <a:lnTo>
                      <a:pt x="442" y="24"/>
                    </a:lnTo>
                    <a:lnTo>
                      <a:pt x="454" y="24"/>
                    </a:lnTo>
                    <a:lnTo>
                      <a:pt x="467" y="24"/>
                    </a:lnTo>
                    <a:lnTo>
                      <a:pt x="480" y="24"/>
                    </a:lnTo>
                    <a:lnTo>
                      <a:pt x="492" y="24"/>
                    </a:lnTo>
                    <a:lnTo>
                      <a:pt x="505" y="23"/>
                    </a:lnTo>
                    <a:lnTo>
                      <a:pt x="519" y="23"/>
                    </a:lnTo>
                    <a:lnTo>
                      <a:pt x="531" y="23"/>
                    </a:lnTo>
                    <a:lnTo>
                      <a:pt x="544" y="23"/>
                    </a:lnTo>
                    <a:lnTo>
                      <a:pt x="557" y="22"/>
                    </a:lnTo>
                    <a:lnTo>
                      <a:pt x="571" y="22"/>
                    </a:lnTo>
                    <a:lnTo>
                      <a:pt x="583" y="21"/>
                    </a:lnTo>
                    <a:lnTo>
                      <a:pt x="596" y="20"/>
                    </a:lnTo>
                    <a:lnTo>
                      <a:pt x="609" y="19"/>
                    </a:lnTo>
                    <a:lnTo>
                      <a:pt x="621" y="17"/>
                    </a:lnTo>
                    <a:lnTo>
                      <a:pt x="633" y="15"/>
                    </a:lnTo>
                    <a:lnTo>
                      <a:pt x="645" y="13"/>
                    </a:lnTo>
                    <a:lnTo>
                      <a:pt x="664" y="12"/>
                    </a:lnTo>
                    <a:lnTo>
                      <a:pt x="683" y="9"/>
                    </a:lnTo>
                    <a:lnTo>
                      <a:pt x="702" y="7"/>
                    </a:lnTo>
                    <a:lnTo>
                      <a:pt x="722" y="5"/>
                    </a:lnTo>
                    <a:lnTo>
                      <a:pt x="741" y="3"/>
                    </a:lnTo>
                    <a:lnTo>
                      <a:pt x="761" y="1"/>
                    </a:lnTo>
                    <a:lnTo>
                      <a:pt x="780" y="1"/>
                    </a:lnTo>
                    <a:lnTo>
                      <a:pt x="800" y="4"/>
                    </a:lnTo>
                    <a:lnTo>
                      <a:pt x="813" y="3"/>
                    </a:lnTo>
                    <a:lnTo>
                      <a:pt x="824" y="3"/>
                    </a:lnTo>
                    <a:lnTo>
                      <a:pt x="837" y="1"/>
                    </a:lnTo>
                    <a:lnTo>
                      <a:pt x="848" y="1"/>
                    </a:lnTo>
                    <a:lnTo>
                      <a:pt x="861" y="1"/>
                    </a:lnTo>
                    <a:lnTo>
                      <a:pt x="874" y="1"/>
                    </a:lnTo>
                    <a:lnTo>
                      <a:pt x="885" y="1"/>
                    </a:lnTo>
                    <a:lnTo>
                      <a:pt x="898" y="1"/>
                    </a:lnTo>
                    <a:lnTo>
                      <a:pt x="910" y="3"/>
                    </a:lnTo>
                    <a:lnTo>
                      <a:pt x="922" y="3"/>
                    </a:lnTo>
                    <a:lnTo>
                      <a:pt x="935" y="3"/>
                    </a:lnTo>
                    <a:lnTo>
                      <a:pt x="947" y="3"/>
                    </a:lnTo>
                    <a:lnTo>
                      <a:pt x="959" y="3"/>
                    </a:lnTo>
                    <a:lnTo>
                      <a:pt x="972" y="1"/>
                    </a:lnTo>
                    <a:lnTo>
                      <a:pt x="983" y="1"/>
                    </a:lnTo>
                    <a:lnTo>
                      <a:pt x="996" y="0"/>
                    </a:lnTo>
                    <a:lnTo>
                      <a:pt x="1012" y="0"/>
                    </a:lnTo>
                    <a:lnTo>
                      <a:pt x="1029" y="1"/>
                    </a:lnTo>
                    <a:lnTo>
                      <a:pt x="1048" y="1"/>
                    </a:lnTo>
                    <a:lnTo>
                      <a:pt x="1065" y="3"/>
                    </a:lnTo>
                    <a:lnTo>
                      <a:pt x="1083" y="3"/>
                    </a:lnTo>
                    <a:lnTo>
                      <a:pt x="1101" y="4"/>
                    </a:lnTo>
                    <a:lnTo>
                      <a:pt x="1119" y="5"/>
                    </a:lnTo>
                    <a:lnTo>
                      <a:pt x="1137" y="6"/>
                    </a:lnTo>
                    <a:close/>
                  </a:path>
                </a:pathLst>
              </a:custGeom>
              <a:solidFill>
                <a:srgbClr val="9919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32" name="Freeform 41"/>
              <p:cNvSpPr>
                <a:spLocks/>
              </p:cNvSpPr>
              <p:nvPr/>
            </p:nvSpPr>
            <p:spPr bwMode="auto">
              <a:xfrm>
                <a:off x="12065000" y="4368801"/>
                <a:ext cx="60325" cy="134938"/>
              </a:xfrm>
              <a:custGeom>
                <a:avLst/>
                <a:gdLst/>
                <a:ahLst/>
                <a:cxnLst>
                  <a:cxn ang="0">
                    <a:pos x="74" y="4"/>
                  </a:cxn>
                  <a:cxn ang="0">
                    <a:pos x="76" y="10"/>
                  </a:cxn>
                  <a:cxn ang="0">
                    <a:pos x="76" y="17"/>
                  </a:cxn>
                  <a:cxn ang="0">
                    <a:pos x="75" y="23"/>
                  </a:cxn>
                  <a:cxn ang="0">
                    <a:pos x="74" y="29"/>
                  </a:cxn>
                  <a:cxn ang="0">
                    <a:pos x="67" y="57"/>
                  </a:cxn>
                  <a:cxn ang="0">
                    <a:pos x="61" y="86"/>
                  </a:cxn>
                  <a:cxn ang="0">
                    <a:pos x="58" y="116"/>
                  </a:cxn>
                  <a:cxn ang="0">
                    <a:pos x="56" y="146"/>
                  </a:cxn>
                  <a:cxn ang="0">
                    <a:pos x="53" y="152"/>
                  </a:cxn>
                  <a:cxn ang="0">
                    <a:pos x="51" y="159"/>
                  </a:cxn>
                  <a:cxn ang="0">
                    <a:pos x="49" y="164"/>
                  </a:cxn>
                  <a:cxn ang="0">
                    <a:pos x="44" y="169"/>
                  </a:cxn>
                  <a:cxn ang="0">
                    <a:pos x="38" y="168"/>
                  </a:cxn>
                  <a:cxn ang="0">
                    <a:pos x="34" y="168"/>
                  </a:cxn>
                  <a:cxn ang="0">
                    <a:pos x="28" y="168"/>
                  </a:cxn>
                  <a:cxn ang="0">
                    <a:pos x="22" y="167"/>
                  </a:cxn>
                  <a:cxn ang="0">
                    <a:pos x="16" y="167"/>
                  </a:cxn>
                  <a:cxn ang="0">
                    <a:pos x="11" y="165"/>
                  </a:cxn>
                  <a:cxn ang="0">
                    <a:pos x="5" y="163"/>
                  </a:cxn>
                  <a:cxn ang="0">
                    <a:pos x="0" y="161"/>
                  </a:cxn>
                  <a:cxn ang="0">
                    <a:pos x="7" y="124"/>
                  </a:cxn>
                  <a:cxn ang="0">
                    <a:pos x="16" y="87"/>
                  </a:cxn>
                  <a:cxn ang="0">
                    <a:pos x="25" y="50"/>
                  </a:cxn>
                  <a:cxn ang="0">
                    <a:pos x="28" y="12"/>
                  </a:cxn>
                  <a:cxn ang="0">
                    <a:pos x="31" y="5"/>
                  </a:cxn>
                  <a:cxn ang="0">
                    <a:pos x="36" y="2"/>
                  </a:cxn>
                  <a:cxn ang="0">
                    <a:pos x="42" y="0"/>
                  </a:cxn>
                  <a:cxn ang="0">
                    <a:pos x="48" y="0"/>
                  </a:cxn>
                  <a:cxn ang="0">
                    <a:pos x="54" y="1"/>
                  </a:cxn>
                  <a:cxn ang="0">
                    <a:pos x="61" y="2"/>
                  </a:cxn>
                  <a:cxn ang="0">
                    <a:pos x="68" y="4"/>
                  </a:cxn>
                  <a:cxn ang="0">
                    <a:pos x="74" y="4"/>
                  </a:cxn>
                </a:cxnLst>
                <a:rect l="0" t="0" r="r" b="b"/>
                <a:pathLst>
                  <a:path w="76" h="169">
                    <a:moveTo>
                      <a:pt x="74" y="4"/>
                    </a:moveTo>
                    <a:lnTo>
                      <a:pt x="76" y="10"/>
                    </a:lnTo>
                    <a:lnTo>
                      <a:pt x="76" y="17"/>
                    </a:lnTo>
                    <a:lnTo>
                      <a:pt x="75" y="23"/>
                    </a:lnTo>
                    <a:lnTo>
                      <a:pt x="74" y="29"/>
                    </a:lnTo>
                    <a:lnTo>
                      <a:pt x="67" y="57"/>
                    </a:lnTo>
                    <a:lnTo>
                      <a:pt x="61" y="86"/>
                    </a:lnTo>
                    <a:lnTo>
                      <a:pt x="58" y="116"/>
                    </a:lnTo>
                    <a:lnTo>
                      <a:pt x="56" y="146"/>
                    </a:lnTo>
                    <a:lnTo>
                      <a:pt x="53" y="152"/>
                    </a:lnTo>
                    <a:lnTo>
                      <a:pt x="51" y="159"/>
                    </a:lnTo>
                    <a:lnTo>
                      <a:pt x="49" y="164"/>
                    </a:lnTo>
                    <a:lnTo>
                      <a:pt x="44" y="169"/>
                    </a:lnTo>
                    <a:lnTo>
                      <a:pt x="38" y="168"/>
                    </a:lnTo>
                    <a:lnTo>
                      <a:pt x="34" y="168"/>
                    </a:lnTo>
                    <a:lnTo>
                      <a:pt x="28" y="168"/>
                    </a:lnTo>
                    <a:lnTo>
                      <a:pt x="22" y="167"/>
                    </a:lnTo>
                    <a:lnTo>
                      <a:pt x="16" y="167"/>
                    </a:lnTo>
                    <a:lnTo>
                      <a:pt x="11" y="165"/>
                    </a:lnTo>
                    <a:lnTo>
                      <a:pt x="5" y="163"/>
                    </a:lnTo>
                    <a:lnTo>
                      <a:pt x="0" y="161"/>
                    </a:lnTo>
                    <a:lnTo>
                      <a:pt x="7" y="124"/>
                    </a:lnTo>
                    <a:lnTo>
                      <a:pt x="16" y="87"/>
                    </a:lnTo>
                    <a:lnTo>
                      <a:pt x="25" y="50"/>
                    </a:lnTo>
                    <a:lnTo>
                      <a:pt x="28" y="12"/>
                    </a:lnTo>
                    <a:lnTo>
                      <a:pt x="31" y="5"/>
                    </a:lnTo>
                    <a:lnTo>
                      <a:pt x="36" y="2"/>
                    </a:lnTo>
                    <a:lnTo>
                      <a:pt x="42" y="0"/>
                    </a:lnTo>
                    <a:lnTo>
                      <a:pt x="48" y="0"/>
                    </a:lnTo>
                    <a:lnTo>
                      <a:pt x="54" y="1"/>
                    </a:lnTo>
                    <a:lnTo>
                      <a:pt x="61" y="2"/>
                    </a:lnTo>
                    <a:lnTo>
                      <a:pt x="68" y="4"/>
                    </a:lnTo>
                    <a:lnTo>
                      <a:pt x="74" y="4"/>
                    </a:lnTo>
                    <a:close/>
                  </a:path>
                </a:pathLst>
              </a:custGeom>
              <a:solidFill>
                <a:srgbClr val="F2CC0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33" name="Freeform 42"/>
              <p:cNvSpPr>
                <a:spLocks/>
              </p:cNvSpPr>
              <p:nvPr/>
            </p:nvSpPr>
            <p:spPr bwMode="auto">
              <a:xfrm>
                <a:off x="11530013" y="4383088"/>
                <a:ext cx="73025" cy="84138"/>
              </a:xfrm>
              <a:custGeom>
                <a:avLst/>
                <a:gdLst/>
                <a:ahLst/>
                <a:cxnLst>
                  <a:cxn ang="0">
                    <a:pos x="88" y="0"/>
                  </a:cxn>
                  <a:cxn ang="0">
                    <a:pos x="91" y="25"/>
                  </a:cxn>
                  <a:cxn ang="0">
                    <a:pos x="91" y="52"/>
                  </a:cxn>
                  <a:cxn ang="0">
                    <a:pos x="91" y="77"/>
                  </a:cxn>
                  <a:cxn ang="0">
                    <a:pos x="92" y="104"/>
                  </a:cxn>
                  <a:cxn ang="0">
                    <a:pos x="89" y="106"/>
                  </a:cxn>
                  <a:cxn ang="0">
                    <a:pos x="7" y="104"/>
                  </a:cxn>
                  <a:cxn ang="0">
                    <a:pos x="4" y="79"/>
                  </a:cxn>
                  <a:cxn ang="0">
                    <a:pos x="4" y="53"/>
                  </a:cxn>
                  <a:cxn ang="0">
                    <a:pos x="4" y="28"/>
                  </a:cxn>
                  <a:cxn ang="0">
                    <a:pos x="0" y="2"/>
                  </a:cxn>
                  <a:cxn ang="0">
                    <a:pos x="11" y="1"/>
                  </a:cxn>
                  <a:cxn ang="0">
                    <a:pos x="22" y="0"/>
                  </a:cxn>
                  <a:cxn ang="0">
                    <a:pos x="33" y="0"/>
                  </a:cxn>
                  <a:cxn ang="0">
                    <a:pos x="44" y="0"/>
                  </a:cxn>
                  <a:cxn ang="0">
                    <a:pos x="56" y="0"/>
                  </a:cxn>
                  <a:cxn ang="0">
                    <a:pos x="66" y="0"/>
                  </a:cxn>
                  <a:cxn ang="0">
                    <a:pos x="77" y="0"/>
                  </a:cxn>
                  <a:cxn ang="0">
                    <a:pos x="88" y="0"/>
                  </a:cxn>
                </a:cxnLst>
                <a:rect l="0" t="0" r="r" b="b"/>
                <a:pathLst>
                  <a:path w="92" h="106">
                    <a:moveTo>
                      <a:pt x="88" y="0"/>
                    </a:moveTo>
                    <a:lnTo>
                      <a:pt x="91" y="25"/>
                    </a:lnTo>
                    <a:lnTo>
                      <a:pt x="91" y="52"/>
                    </a:lnTo>
                    <a:lnTo>
                      <a:pt x="91" y="77"/>
                    </a:lnTo>
                    <a:lnTo>
                      <a:pt x="92" y="104"/>
                    </a:lnTo>
                    <a:lnTo>
                      <a:pt x="89" y="106"/>
                    </a:lnTo>
                    <a:lnTo>
                      <a:pt x="7" y="104"/>
                    </a:lnTo>
                    <a:lnTo>
                      <a:pt x="4" y="79"/>
                    </a:lnTo>
                    <a:lnTo>
                      <a:pt x="4" y="53"/>
                    </a:lnTo>
                    <a:lnTo>
                      <a:pt x="4" y="28"/>
                    </a:lnTo>
                    <a:lnTo>
                      <a:pt x="0" y="2"/>
                    </a:lnTo>
                    <a:lnTo>
                      <a:pt x="11" y="1"/>
                    </a:lnTo>
                    <a:lnTo>
                      <a:pt x="22" y="0"/>
                    </a:lnTo>
                    <a:lnTo>
                      <a:pt x="33" y="0"/>
                    </a:lnTo>
                    <a:lnTo>
                      <a:pt x="44" y="0"/>
                    </a:lnTo>
                    <a:lnTo>
                      <a:pt x="56" y="0"/>
                    </a:lnTo>
                    <a:lnTo>
                      <a:pt x="66" y="0"/>
                    </a:lnTo>
                    <a:lnTo>
                      <a:pt x="77" y="0"/>
                    </a:lnTo>
                    <a:lnTo>
                      <a:pt x="8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34" name="Freeform 43"/>
              <p:cNvSpPr>
                <a:spLocks/>
              </p:cNvSpPr>
              <p:nvPr/>
            </p:nvSpPr>
            <p:spPr bwMode="auto">
              <a:xfrm>
                <a:off x="11625263" y="4383088"/>
                <a:ext cx="63500" cy="87313"/>
              </a:xfrm>
              <a:custGeom>
                <a:avLst/>
                <a:gdLst/>
                <a:ahLst/>
                <a:cxnLst>
                  <a:cxn ang="0">
                    <a:pos x="80" y="8"/>
                  </a:cxn>
                  <a:cxn ang="0">
                    <a:pos x="78" y="33"/>
                  </a:cxn>
                  <a:cxn ang="0">
                    <a:pos x="78" y="57"/>
                  </a:cxn>
                  <a:cxn ang="0">
                    <a:pos x="77" y="82"/>
                  </a:cxn>
                  <a:cxn ang="0">
                    <a:pos x="76" y="106"/>
                  </a:cxn>
                  <a:cxn ang="0">
                    <a:pos x="67" y="107"/>
                  </a:cxn>
                  <a:cxn ang="0">
                    <a:pos x="57" y="108"/>
                  </a:cxn>
                  <a:cxn ang="0">
                    <a:pos x="47" y="109"/>
                  </a:cxn>
                  <a:cxn ang="0">
                    <a:pos x="38" y="109"/>
                  </a:cxn>
                  <a:cxn ang="0">
                    <a:pos x="29" y="109"/>
                  </a:cxn>
                  <a:cxn ang="0">
                    <a:pos x="20" y="108"/>
                  </a:cxn>
                  <a:cxn ang="0">
                    <a:pos x="9" y="108"/>
                  </a:cxn>
                  <a:cxn ang="0">
                    <a:pos x="0" y="107"/>
                  </a:cxn>
                  <a:cxn ang="0">
                    <a:pos x="1" y="4"/>
                  </a:cxn>
                  <a:cxn ang="0">
                    <a:pos x="6" y="0"/>
                  </a:cxn>
                  <a:cxn ang="0">
                    <a:pos x="76" y="2"/>
                  </a:cxn>
                  <a:cxn ang="0">
                    <a:pos x="80" y="8"/>
                  </a:cxn>
                </a:cxnLst>
                <a:rect l="0" t="0" r="r" b="b"/>
                <a:pathLst>
                  <a:path w="80" h="109">
                    <a:moveTo>
                      <a:pt x="80" y="8"/>
                    </a:moveTo>
                    <a:lnTo>
                      <a:pt x="78" y="33"/>
                    </a:lnTo>
                    <a:lnTo>
                      <a:pt x="78" y="57"/>
                    </a:lnTo>
                    <a:lnTo>
                      <a:pt x="77" y="82"/>
                    </a:lnTo>
                    <a:lnTo>
                      <a:pt x="76" y="106"/>
                    </a:lnTo>
                    <a:lnTo>
                      <a:pt x="67" y="107"/>
                    </a:lnTo>
                    <a:lnTo>
                      <a:pt x="57" y="108"/>
                    </a:lnTo>
                    <a:lnTo>
                      <a:pt x="47" y="109"/>
                    </a:lnTo>
                    <a:lnTo>
                      <a:pt x="38" y="109"/>
                    </a:lnTo>
                    <a:lnTo>
                      <a:pt x="29" y="109"/>
                    </a:lnTo>
                    <a:lnTo>
                      <a:pt x="20" y="108"/>
                    </a:lnTo>
                    <a:lnTo>
                      <a:pt x="9" y="108"/>
                    </a:lnTo>
                    <a:lnTo>
                      <a:pt x="0" y="107"/>
                    </a:lnTo>
                    <a:lnTo>
                      <a:pt x="1" y="4"/>
                    </a:lnTo>
                    <a:lnTo>
                      <a:pt x="6" y="0"/>
                    </a:lnTo>
                    <a:lnTo>
                      <a:pt x="76" y="2"/>
                    </a:lnTo>
                    <a:lnTo>
                      <a:pt x="80" y="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35" name="Freeform 44"/>
              <p:cNvSpPr>
                <a:spLocks/>
              </p:cNvSpPr>
              <p:nvPr/>
            </p:nvSpPr>
            <p:spPr bwMode="auto">
              <a:xfrm>
                <a:off x="11707813" y="4384676"/>
                <a:ext cx="58738" cy="84138"/>
              </a:xfrm>
              <a:custGeom>
                <a:avLst/>
                <a:gdLst/>
                <a:ahLst/>
                <a:cxnLst>
                  <a:cxn ang="0">
                    <a:pos x="70" y="7"/>
                  </a:cxn>
                  <a:cxn ang="0">
                    <a:pos x="74" y="15"/>
                  </a:cxn>
                  <a:cxn ang="0">
                    <a:pos x="74" y="23"/>
                  </a:cxn>
                  <a:cxn ang="0">
                    <a:pos x="74" y="31"/>
                  </a:cxn>
                  <a:cxn ang="0">
                    <a:pos x="72" y="39"/>
                  </a:cxn>
                  <a:cxn ang="0">
                    <a:pos x="65" y="105"/>
                  </a:cxn>
                  <a:cxn ang="0">
                    <a:pos x="57" y="105"/>
                  </a:cxn>
                  <a:cxn ang="0">
                    <a:pos x="48" y="106"/>
                  </a:cxn>
                  <a:cxn ang="0">
                    <a:pos x="40" y="106"/>
                  </a:cxn>
                  <a:cxn ang="0">
                    <a:pos x="32" y="106"/>
                  </a:cxn>
                  <a:cxn ang="0">
                    <a:pos x="23" y="106"/>
                  </a:cxn>
                  <a:cxn ang="0">
                    <a:pos x="15" y="106"/>
                  </a:cxn>
                  <a:cxn ang="0">
                    <a:pos x="8" y="105"/>
                  </a:cxn>
                  <a:cxn ang="0">
                    <a:pos x="0" y="104"/>
                  </a:cxn>
                  <a:cxn ang="0">
                    <a:pos x="1" y="78"/>
                  </a:cxn>
                  <a:cxn ang="0">
                    <a:pos x="0" y="53"/>
                  </a:cxn>
                  <a:cxn ang="0">
                    <a:pos x="0" y="27"/>
                  </a:cxn>
                  <a:cxn ang="0">
                    <a:pos x="0" y="1"/>
                  </a:cxn>
                  <a:cxn ang="0">
                    <a:pos x="8" y="0"/>
                  </a:cxn>
                  <a:cxn ang="0">
                    <a:pos x="17" y="1"/>
                  </a:cxn>
                  <a:cxn ang="0">
                    <a:pos x="25" y="2"/>
                  </a:cxn>
                  <a:cxn ang="0">
                    <a:pos x="33" y="2"/>
                  </a:cxn>
                  <a:cxn ang="0">
                    <a:pos x="70" y="7"/>
                  </a:cxn>
                </a:cxnLst>
                <a:rect l="0" t="0" r="r" b="b"/>
                <a:pathLst>
                  <a:path w="74" h="106">
                    <a:moveTo>
                      <a:pt x="70" y="7"/>
                    </a:moveTo>
                    <a:lnTo>
                      <a:pt x="74" y="15"/>
                    </a:lnTo>
                    <a:lnTo>
                      <a:pt x="74" y="23"/>
                    </a:lnTo>
                    <a:lnTo>
                      <a:pt x="74" y="31"/>
                    </a:lnTo>
                    <a:lnTo>
                      <a:pt x="72" y="39"/>
                    </a:lnTo>
                    <a:lnTo>
                      <a:pt x="65" y="105"/>
                    </a:lnTo>
                    <a:lnTo>
                      <a:pt x="57" y="105"/>
                    </a:lnTo>
                    <a:lnTo>
                      <a:pt x="48" y="106"/>
                    </a:lnTo>
                    <a:lnTo>
                      <a:pt x="40" y="106"/>
                    </a:lnTo>
                    <a:lnTo>
                      <a:pt x="32" y="106"/>
                    </a:lnTo>
                    <a:lnTo>
                      <a:pt x="23" y="106"/>
                    </a:lnTo>
                    <a:lnTo>
                      <a:pt x="15" y="106"/>
                    </a:lnTo>
                    <a:lnTo>
                      <a:pt x="8" y="105"/>
                    </a:lnTo>
                    <a:lnTo>
                      <a:pt x="0" y="104"/>
                    </a:lnTo>
                    <a:lnTo>
                      <a:pt x="1" y="78"/>
                    </a:lnTo>
                    <a:lnTo>
                      <a:pt x="0" y="53"/>
                    </a:lnTo>
                    <a:lnTo>
                      <a:pt x="0" y="27"/>
                    </a:lnTo>
                    <a:lnTo>
                      <a:pt x="0" y="1"/>
                    </a:lnTo>
                    <a:lnTo>
                      <a:pt x="8" y="0"/>
                    </a:lnTo>
                    <a:lnTo>
                      <a:pt x="17" y="1"/>
                    </a:lnTo>
                    <a:lnTo>
                      <a:pt x="25" y="2"/>
                    </a:lnTo>
                    <a:lnTo>
                      <a:pt x="33" y="2"/>
                    </a:lnTo>
                    <a:lnTo>
                      <a:pt x="70" y="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36" name="Freeform 45"/>
              <p:cNvSpPr>
                <a:spLocks/>
              </p:cNvSpPr>
              <p:nvPr/>
            </p:nvSpPr>
            <p:spPr bwMode="auto">
              <a:xfrm>
                <a:off x="11425238" y="4386263"/>
                <a:ext cx="80963" cy="85725"/>
              </a:xfrm>
              <a:custGeom>
                <a:avLst/>
                <a:gdLst/>
                <a:ahLst/>
                <a:cxnLst>
                  <a:cxn ang="0">
                    <a:pos x="94" y="4"/>
                  </a:cxn>
                  <a:cxn ang="0">
                    <a:pos x="96" y="29"/>
                  </a:cxn>
                  <a:cxn ang="0">
                    <a:pos x="99" y="52"/>
                  </a:cxn>
                  <a:cxn ang="0">
                    <a:pos x="101" y="76"/>
                  </a:cxn>
                  <a:cxn ang="0">
                    <a:pos x="101" y="101"/>
                  </a:cxn>
                  <a:cxn ang="0">
                    <a:pos x="6" y="108"/>
                  </a:cxn>
                  <a:cxn ang="0">
                    <a:pos x="3" y="90"/>
                  </a:cxn>
                  <a:cxn ang="0">
                    <a:pos x="3" y="71"/>
                  </a:cxn>
                  <a:cxn ang="0">
                    <a:pos x="3" y="52"/>
                  </a:cxn>
                  <a:cxn ang="0">
                    <a:pos x="2" y="35"/>
                  </a:cxn>
                  <a:cxn ang="0">
                    <a:pos x="1" y="29"/>
                  </a:cxn>
                  <a:cxn ang="0">
                    <a:pos x="1" y="25"/>
                  </a:cxn>
                  <a:cxn ang="0">
                    <a:pos x="0" y="19"/>
                  </a:cxn>
                  <a:cxn ang="0">
                    <a:pos x="2" y="14"/>
                  </a:cxn>
                  <a:cxn ang="0">
                    <a:pos x="10" y="13"/>
                  </a:cxn>
                  <a:cxn ang="0">
                    <a:pos x="18" y="13"/>
                  </a:cxn>
                  <a:cxn ang="0">
                    <a:pos x="26" y="12"/>
                  </a:cxn>
                  <a:cxn ang="0">
                    <a:pos x="34" y="11"/>
                  </a:cxn>
                  <a:cxn ang="0">
                    <a:pos x="41" y="8"/>
                  </a:cxn>
                  <a:cxn ang="0">
                    <a:pos x="49" y="7"/>
                  </a:cxn>
                  <a:cxn ang="0">
                    <a:pos x="56" y="5"/>
                  </a:cxn>
                  <a:cxn ang="0">
                    <a:pos x="63" y="2"/>
                  </a:cxn>
                  <a:cxn ang="0">
                    <a:pos x="71" y="0"/>
                  </a:cxn>
                  <a:cxn ang="0">
                    <a:pos x="79" y="0"/>
                  </a:cxn>
                  <a:cxn ang="0">
                    <a:pos x="87" y="0"/>
                  </a:cxn>
                  <a:cxn ang="0">
                    <a:pos x="94" y="4"/>
                  </a:cxn>
                </a:cxnLst>
                <a:rect l="0" t="0" r="r" b="b"/>
                <a:pathLst>
                  <a:path w="101" h="108">
                    <a:moveTo>
                      <a:pt x="94" y="4"/>
                    </a:moveTo>
                    <a:lnTo>
                      <a:pt x="96" y="29"/>
                    </a:lnTo>
                    <a:lnTo>
                      <a:pt x="99" y="52"/>
                    </a:lnTo>
                    <a:lnTo>
                      <a:pt x="101" y="76"/>
                    </a:lnTo>
                    <a:lnTo>
                      <a:pt x="101" y="101"/>
                    </a:lnTo>
                    <a:lnTo>
                      <a:pt x="6" y="108"/>
                    </a:lnTo>
                    <a:lnTo>
                      <a:pt x="3" y="90"/>
                    </a:lnTo>
                    <a:lnTo>
                      <a:pt x="3" y="71"/>
                    </a:lnTo>
                    <a:lnTo>
                      <a:pt x="3" y="52"/>
                    </a:lnTo>
                    <a:lnTo>
                      <a:pt x="2" y="35"/>
                    </a:lnTo>
                    <a:lnTo>
                      <a:pt x="1" y="29"/>
                    </a:lnTo>
                    <a:lnTo>
                      <a:pt x="1" y="25"/>
                    </a:lnTo>
                    <a:lnTo>
                      <a:pt x="0" y="19"/>
                    </a:lnTo>
                    <a:lnTo>
                      <a:pt x="2" y="14"/>
                    </a:lnTo>
                    <a:lnTo>
                      <a:pt x="10" y="13"/>
                    </a:lnTo>
                    <a:lnTo>
                      <a:pt x="18" y="13"/>
                    </a:lnTo>
                    <a:lnTo>
                      <a:pt x="26" y="12"/>
                    </a:lnTo>
                    <a:lnTo>
                      <a:pt x="34" y="11"/>
                    </a:lnTo>
                    <a:lnTo>
                      <a:pt x="41" y="8"/>
                    </a:lnTo>
                    <a:lnTo>
                      <a:pt x="49" y="7"/>
                    </a:lnTo>
                    <a:lnTo>
                      <a:pt x="56" y="5"/>
                    </a:lnTo>
                    <a:lnTo>
                      <a:pt x="63" y="2"/>
                    </a:lnTo>
                    <a:lnTo>
                      <a:pt x="71" y="0"/>
                    </a:lnTo>
                    <a:lnTo>
                      <a:pt x="79" y="0"/>
                    </a:lnTo>
                    <a:lnTo>
                      <a:pt x="87" y="0"/>
                    </a:lnTo>
                    <a:lnTo>
                      <a:pt x="94" y="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37" name="Freeform 46"/>
              <p:cNvSpPr>
                <a:spLocks/>
              </p:cNvSpPr>
              <p:nvPr/>
            </p:nvSpPr>
            <p:spPr bwMode="auto">
              <a:xfrm>
                <a:off x="11782425" y="4394201"/>
                <a:ext cx="61913" cy="80963"/>
              </a:xfrm>
              <a:custGeom>
                <a:avLst/>
                <a:gdLst/>
                <a:ahLst/>
                <a:cxnLst>
                  <a:cxn ang="0">
                    <a:pos x="73" y="13"/>
                  </a:cxn>
                  <a:cxn ang="0">
                    <a:pos x="77" y="35"/>
                  </a:cxn>
                  <a:cxn ang="0">
                    <a:pos x="76" y="57"/>
                  </a:cxn>
                  <a:cxn ang="0">
                    <a:pos x="72" y="79"/>
                  </a:cxn>
                  <a:cxn ang="0">
                    <a:pos x="65" y="99"/>
                  </a:cxn>
                  <a:cxn ang="0">
                    <a:pos x="62" y="101"/>
                  </a:cxn>
                  <a:cxn ang="0">
                    <a:pos x="1" y="95"/>
                  </a:cxn>
                  <a:cxn ang="0">
                    <a:pos x="1" y="72"/>
                  </a:cxn>
                  <a:cxn ang="0">
                    <a:pos x="1" y="49"/>
                  </a:cxn>
                  <a:cxn ang="0">
                    <a:pos x="0" y="27"/>
                  </a:cxn>
                  <a:cxn ang="0">
                    <a:pos x="0" y="4"/>
                  </a:cxn>
                  <a:cxn ang="0">
                    <a:pos x="4" y="0"/>
                  </a:cxn>
                  <a:cxn ang="0">
                    <a:pos x="13" y="1"/>
                  </a:cxn>
                  <a:cxn ang="0">
                    <a:pos x="21" y="3"/>
                  </a:cxn>
                  <a:cxn ang="0">
                    <a:pos x="30" y="4"/>
                  </a:cxn>
                  <a:cxn ang="0">
                    <a:pos x="39" y="5"/>
                  </a:cxn>
                  <a:cxn ang="0">
                    <a:pos x="48" y="7"/>
                  </a:cxn>
                  <a:cxn ang="0">
                    <a:pos x="57" y="9"/>
                  </a:cxn>
                  <a:cxn ang="0">
                    <a:pos x="65" y="11"/>
                  </a:cxn>
                  <a:cxn ang="0">
                    <a:pos x="73" y="13"/>
                  </a:cxn>
                </a:cxnLst>
                <a:rect l="0" t="0" r="r" b="b"/>
                <a:pathLst>
                  <a:path w="77" h="101">
                    <a:moveTo>
                      <a:pt x="73" y="13"/>
                    </a:moveTo>
                    <a:lnTo>
                      <a:pt x="77" y="35"/>
                    </a:lnTo>
                    <a:lnTo>
                      <a:pt x="76" y="57"/>
                    </a:lnTo>
                    <a:lnTo>
                      <a:pt x="72" y="79"/>
                    </a:lnTo>
                    <a:lnTo>
                      <a:pt x="65" y="99"/>
                    </a:lnTo>
                    <a:lnTo>
                      <a:pt x="62" y="101"/>
                    </a:lnTo>
                    <a:lnTo>
                      <a:pt x="1" y="95"/>
                    </a:lnTo>
                    <a:lnTo>
                      <a:pt x="1" y="72"/>
                    </a:lnTo>
                    <a:lnTo>
                      <a:pt x="1" y="49"/>
                    </a:lnTo>
                    <a:lnTo>
                      <a:pt x="0" y="27"/>
                    </a:lnTo>
                    <a:lnTo>
                      <a:pt x="0" y="4"/>
                    </a:lnTo>
                    <a:lnTo>
                      <a:pt x="4" y="0"/>
                    </a:lnTo>
                    <a:lnTo>
                      <a:pt x="13" y="1"/>
                    </a:lnTo>
                    <a:lnTo>
                      <a:pt x="21" y="3"/>
                    </a:lnTo>
                    <a:lnTo>
                      <a:pt x="30" y="4"/>
                    </a:lnTo>
                    <a:lnTo>
                      <a:pt x="39" y="5"/>
                    </a:lnTo>
                    <a:lnTo>
                      <a:pt x="48" y="7"/>
                    </a:lnTo>
                    <a:lnTo>
                      <a:pt x="57" y="9"/>
                    </a:lnTo>
                    <a:lnTo>
                      <a:pt x="65" y="11"/>
                    </a:lnTo>
                    <a:lnTo>
                      <a:pt x="73" y="1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38" name="Freeform 47"/>
              <p:cNvSpPr>
                <a:spLocks/>
              </p:cNvSpPr>
              <p:nvPr/>
            </p:nvSpPr>
            <p:spPr bwMode="auto">
              <a:xfrm>
                <a:off x="11334750" y="4398963"/>
                <a:ext cx="68263" cy="76200"/>
              </a:xfrm>
              <a:custGeom>
                <a:avLst/>
                <a:gdLst/>
                <a:ahLst/>
                <a:cxnLst>
                  <a:cxn ang="0">
                    <a:pos x="80" y="1"/>
                  </a:cxn>
                  <a:cxn ang="0">
                    <a:pos x="83" y="23"/>
                  </a:cxn>
                  <a:cxn ang="0">
                    <a:pos x="83" y="46"/>
                  </a:cxn>
                  <a:cxn ang="0">
                    <a:pos x="83" y="69"/>
                  </a:cxn>
                  <a:cxn ang="0">
                    <a:pos x="85" y="91"/>
                  </a:cxn>
                  <a:cxn ang="0">
                    <a:pos x="76" y="93"/>
                  </a:cxn>
                  <a:cxn ang="0">
                    <a:pos x="67" y="93"/>
                  </a:cxn>
                  <a:cxn ang="0">
                    <a:pos x="57" y="94"/>
                  </a:cxn>
                  <a:cxn ang="0">
                    <a:pos x="48" y="94"/>
                  </a:cxn>
                  <a:cxn ang="0">
                    <a:pos x="38" y="94"/>
                  </a:cxn>
                  <a:cxn ang="0">
                    <a:pos x="29" y="94"/>
                  </a:cxn>
                  <a:cxn ang="0">
                    <a:pos x="19" y="94"/>
                  </a:cxn>
                  <a:cxn ang="0">
                    <a:pos x="9" y="94"/>
                  </a:cxn>
                  <a:cxn ang="0">
                    <a:pos x="6" y="72"/>
                  </a:cxn>
                  <a:cxn ang="0">
                    <a:pos x="4" y="50"/>
                  </a:cxn>
                  <a:cxn ang="0">
                    <a:pos x="2" y="28"/>
                  </a:cxn>
                  <a:cxn ang="0">
                    <a:pos x="0" y="6"/>
                  </a:cxn>
                  <a:cxn ang="0">
                    <a:pos x="7" y="5"/>
                  </a:cxn>
                  <a:cxn ang="0">
                    <a:pos x="13" y="4"/>
                  </a:cxn>
                  <a:cxn ang="0">
                    <a:pos x="19" y="3"/>
                  </a:cxn>
                  <a:cxn ang="0">
                    <a:pos x="26" y="3"/>
                  </a:cxn>
                  <a:cxn ang="0">
                    <a:pos x="33" y="3"/>
                  </a:cxn>
                  <a:cxn ang="0">
                    <a:pos x="40" y="2"/>
                  </a:cxn>
                  <a:cxn ang="0">
                    <a:pos x="46" y="1"/>
                  </a:cxn>
                  <a:cxn ang="0">
                    <a:pos x="53" y="0"/>
                  </a:cxn>
                  <a:cxn ang="0">
                    <a:pos x="80" y="1"/>
                  </a:cxn>
                </a:cxnLst>
                <a:rect l="0" t="0" r="r" b="b"/>
                <a:pathLst>
                  <a:path w="85" h="94">
                    <a:moveTo>
                      <a:pt x="80" y="1"/>
                    </a:moveTo>
                    <a:lnTo>
                      <a:pt x="83" y="23"/>
                    </a:lnTo>
                    <a:lnTo>
                      <a:pt x="83" y="46"/>
                    </a:lnTo>
                    <a:lnTo>
                      <a:pt x="83" y="69"/>
                    </a:lnTo>
                    <a:lnTo>
                      <a:pt x="85" y="91"/>
                    </a:lnTo>
                    <a:lnTo>
                      <a:pt x="76" y="93"/>
                    </a:lnTo>
                    <a:lnTo>
                      <a:pt x="67" y="93"/>
                    </a:lnTo>
                    <a:lnTo>
                      <a:pt x="57" y="94"/>
                    </a:lnTo>
                    <a:lnTo>
                      <a:pt x="48" y="94"/>
                    </a:lnTo>
                    <a:lnTo>
                      <a:pt x="38" y="94"/>
                    </a:lnTo>
                    <a:lnTo>
                      <a:pt x="29" y="94"/>
                    </a:lnTo>
                    <a:lnTo>
                      <a:pt x="19" y="94"/>
                    </a:lnTo>
                    <a:lnTo>
                      <a:pt x="9" y="94"/>
                    </a:lnTo>
                    <a:lnTo>
                      <a:pt x="6" y="72"/>
                    </a:lnTo>
                    <a:lnTo>
                      <a:pt x="4" y="50"/>
                    </a:lnTo>
                    <a:lnTo>
                      <a:pt x="2" y="28"/>
                    </a:lnTo>
                    <a:lnTo>
                      <a:pt x="0" y="6"/>
                    </a:lnTo>
                    <a:lnTo>
                      <a:pt x="7" y="5"/>
                    </a:lnTo>
                    <a:lnTo>
                      <a:pt x="13" y="4"/>
                    </a:lnTo>
                    <a:lnTo>
                      <a:pt x="19" y="3"/>
                    </a:lnTo>
                    <a:lnTo>
                      <a:pt x="26" y="3"/>
                    </a:lnTo>
                    <a:lnTo>
                      <a:pt x="33" y="3"/>
                    </a:lnTo>
                    <a:lnTo>
                      <a:pt x="40" y="2"/>
                    </a:lnTo>
                    <a:lnTo>
                      <a:pt x="46" y="1"/>
                    </a:lnTo>
                    <a:lnTo>
                      <a:pt x="53" y="0"/>
                    </a:lnTo>
                    <a:lnTo>
                      <a:pt x="80" y="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39" name="Freeform 48"/>
              <p:cNvSpPr>
                <a:spLocks/>
              </p:cNvSpPr>
              <p:nvPr/>
            </p:nvSpPr>
            <p:spPr bwMode="auto">
              <a:xfrm>
                <a:off x="11237913" y="4406901"/>
                <a:ext cx="73025" cy="74613"/>
              </a:xfrm>
              <a:custGeom>
                <a:avLst/>
                <a:gdLst/>
                <a:ahLst/>
                <a:cxnLst>
                  <a:cxn ang="0">
                    <a:pos x="85" y="5"/>
                  </a:cxn>
                  <a:cxn ang="0">
                    <a:pos x="85" y="24"/>
                  </a:cxn>
                  <a:cxn ang="0">
                    <a:pos x="85" y="44"/>
                  </a:cxn>
                  <a:cxn ang="0">
                    <a:pos x="86" y="63"/>
                  </a:cxn>
                  <a:cxn ang="0">
                    <a:pos x="92" y="82"/>
                  </a:cxn>
                  <a:cxn ang="0">
                    <a:pos x="87" y="86"/>
                  </a:cxn>
                  <a:cxn ang="0">
                    <a:pos x="80" y="89"/>
                  </a:cxn>
                  <a:cxn ang="0">
                    <a:pos x="73" y="89"/>
                  </a:cxn>
                  <a:cxn ang="0">
                    <a:pos x="65" y="89"/>
                  </a:cxn>
                  <a:cxn ang="0">
                    <a:pos x="58" y="87"/>
                  </a:cxn>
                  <a:cxn ang="0">
                    <a:pos x="50" y="87"/>
                  </a:cxn>
                  <a:cxn ang="0">
                    <a:pos x="43" y="89"/>
                  </a:cxn>
                  <a:cxn ang="0">
                    <a:pos x="35" y="90"/>
                  </a:cxn>
                  <a:cxn ang="0">
                    <a:pos x="27" y="91"/>
                  </a:cxn>
                  <a:cxn ang="0">
                    <a:pos x="20" y="92"/>
                  </a:cxn>
                  <a:cxn ang="0">
                    <a:pos x="12" y="92"/>
                  </a:cxn>
                  <a:cxn ang="0">
                    <a:pos x="5" y="91"/>
                  </a:cxn>
                  <a:cxn ang="0">
                    <a:pos x="2" y="71"/>
                  </a:cxn>
                  <a:cxn ang="0">
                    <a:pos x="1" y="52"/>
                  </a:cxn>
                  <a:cxn ang="0">
                    <a:pos x="0" y="31"/>
                  </a:cxn>
                  <a:cxn ang="0">
                    <a:pos x="0" y="10"/>
                  </a:cxn>
                  <a:cxn ang="0">
                    <a:pos x="3" y="8"/>
                  </a:cxn>
                  <a:cxn ang="0">
                    <a:pos x="14" y="7"/>
                  </a:cxn>
                  <a:cxn ang="0">
                    <a:pos x="24" y="6"/>
                  </a:cxn>
                  <a:cxn ang="0">
                    <a:pos x="33" y="5"/>
                  </a:cxn>
                  <a:cxn ang="0">
                    <a:pos x="43" y="2"/>
                  </a:cxn>
                  <a:cxn ang="0">
                    <a:pos x="54" y="1"/>
                  </a:cxn>
                  <a:cxn ang="0">
                    <a:pos x="63" y="0"/>
                  </a:cxn>
                  <a:cxn ang="0">
                    <a:pos x="73" y="0"/>
                  </a:cxn>
                  <a:cxn ang="0">
                    <a:pos x="84" y="1"/>
                  </a:cxn>
                  <a:cxn ang="0">
                    <a:pos x="85" y="5"/>
                  </a:cxn>
                </a:cxnLst>
                <a:rect l="0" t="0" r="r" b="b"/>
                <a:pathLst>
                  <a:path w="92" h="92">
                    <a:moveTo>
                      <a:pt x="85" y="5"/>
                    </a:moveTo>
                    <a:lnTo>
                      <a:pt x="85" y="24"/>
                    </a:lnTo>
                    <a:lnTo>
                      <a:pt x="85" y="44"/>
                    </a:lnTo>
                    <a:lnTo>
                      <a:pt x="86" y="63"/>
                    </a:lnTo>
                    <a:lnTo>
                      <a:pt x="92" y="82"/>
                    </a:lnTo>
                    <a:lnTo>
                      <a:pt x="87" y="86"/>
                    </a:lnTo>
                    <a:lnTo>
                      <a:pt x="80" y="89"/>
                    </a:lnTo>
                    <a:lnTo>
                      <a:pt x="73" y="89"/>
                    </a:lnTo>
                    <a:lnTo>
                      <a:pt x="65" y="89"/>
                    </a:lnTo>
                    <a:lnTo>
                      <a:pt x="58" y="87"/>
                    </a:lnTo>
                    <a:lnTo>
                      <a:pt x="50" y="87"/>
                    </a:lnTo>
                    <a:lnTo>
                      <a:pt x="43" y="89"/>
                    </a:lnTo>
                    <a:lnTo>
                      <a:pt x="35" y="90"/>
                    </a:lnTo>
                    <a:lnTo>
                      <a:pt x="27" y="91"/>
                    </a:lnTo>
                    <a:lnTo>
                      <a:pt x="20" y="92"/>
                    </a:lnTo>
                    <a:lnTo>
                      <a:pt x="12" y="92"/>
                    </a:lnTo>
                    <a:lnTo>
                      <a:pt x="5" y="91"/>
                    </a:lnTo>
                    <a:lnTo>
                      <a:pt x="2" y="71"/>
                    </a:lnTo>
                    <a:lnTo>
                      <a:pt x="1" y="52"/>
                    </a:lnTo>
                    <a:lnTo>
                      <a:pt x="0" y="31"/>
                    </a:lnTo>
                    <a:lnTo>
                      <a:pt x="0" y="10"/>
                    </a:lnTo>
                    <a:lnTo>
                      <a:pt x="3" y="8"/>
                    </a:lnTo>
                    <a:lnTo>
                      <a:pt x="14" y="7"/>
                    </a:lnTo>
                    <a:lnTo>
                      <a:pt x="24" y="6"/>
                    </a:lnTo>
                    <a:lnTo>
                      <a:pt x="33" y="5"/>
                    </a:lnTo>
                    <a:lnTo>
                      <a:pt x="43" y="2"/>
                    </a:lnTo>
                    <a:lnTo>
                      <a:pt x="54" y="1"/>
                    </a:lnTo>
                    <a:lnTo>
                      <a:pt x="63" y="0"/>
                    </a:lnTo>
                    <a:lnTo>
                      <a:pt x="73" y="0"/>
                    </a:lnTo>
                    <a:lnTo>
                      <a:pt x="84" y="1"/>
                    </a:lnTo>
                    <a:lnTo>
                      <a:pt x="85" y="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40" name="Freeform 49"/>
              <p:cNvSpPr>
                <a:spLocks/>
              </p:cNvSpPr>
              <p:nvPr/>
            </p:nvSpPr>
            <p:spPr bwMode="auto">
              <a:xfrm>
                <a:off x="11137900" y="4414838"/>
                <a:ext cx="73025" cy="74613"/>
              </a:xfrm>
              <a:custGeom>
                <a:avLst/>
                <a:gdLst/>
                <a:ahLst/>
                <a:cxnLst>
                  <a:cxn ang="0">
                    <a:pos x="86" y="1"/>
                  </a:cxn>
                  <a:cxn ang="0">
                    <a:pos x="91" y="12"/>
                  </a:cxn>
                  <a:cxn ang="0">
                    <a:pos x="92" y="24"/>
                  </a:cxn>
                  <a:cxn ang="0">
                    <a:pos x="91" y="36"/>
                  </a:cxn>
                  <a:cxn ang="0">
                    <a:pos x="91" y="47"/>
                  </a:cxn>
                  <a:cxn ang="0">
                    <a:pos x="90" y="89"/>
                  </a:cxn>
                  <a:cxn ang="0">
                    <a:pos x="82" y="90"/>
                  </a:cxn>
                  <a:cxn ang="0">
                    <a:pos x="74" y="91"/>
                  </a:cxn>
                  <a:cxn ang="0">
                    <a:pos x="64" y="91"/>
                  </a:cxn>
                  <a:cxn ang="0">
                    <a:pos x="56" y="91"/>
                  </a:cxn>
                  <a:cxn ang="0">
                    <a:pos x="48" y="92"/>
                  </a:cxn>
                  <a:cxn ang="0">
                    <a:pos x="39" y="92"/>
                  </a:cxn>
                  <a:cxn ang="0">
                    <a:pos x="31" y="93"/>
                  </a:cxn>
                  <a:cxn ang="0">
                    <a:pos x="23" y="95"/>
                  </a:cxn>
                  <a:cxn ang="0">
                    <a:pos x="18" y="95"/>
                  </a:cxn>
                  <a:cxn ang="0">
                    <a:pos x="15" y="95"/>
                  </a:cxn>
                  <a:cxn ang="0">
                    <a:pos x="11" y="95"/>
                  </a:cxn>
                  <a:cxn ang="0">
                    <a:pos x="8" y="95"/>
                  </a:cxn>
                  <a:cxn ang="0">
                    <a:pos x="2" y="74"/>
                  </a:cxn>
                  <a:cxn ang="0">
                    <a:pos x="1" y="52"/>
                  </a:cxn>
                  <a:cxn ang="0">
                    <a:pos x="1" y="29"/>
                  </a:cxn>
                  <a:cxn ang="0">
                    <a:pos x="0" y="6"/>
                  </a:cxn>
                  <a:cxn ang="0">
                    <a:pos x="1" y="4"/>
                  </a:cxn>
                  <a:cxn ang="0">
                    <a:pos x="11" y="2"/>
                  </a:cxn>
                  <a:cxn ang="0">
                    <a:pos x="22" y="2"/>
                  </a:cxn>
                  <a:cxn ang="0">
                    <a:pos x="33" y="1"/>
                  </a:cxn>
                  <a:cxn ang="0">
                    <a:pos x="44" y="0"/>
                  </a:cxn>
                  <a:cxn ang="0">
                    <a:pos x="54" y="0"/>
                  </a:cxn>
                  <a:cxn ang="0">
                    <a:pos x="64" y="0"/>
                  </a:cxn>
                  <a:cxn ang="0">
                    <a:pos x="75" y="0"/>
                  </a:cxn>
                  <a:cxn ang="0">
                    <a:pos x="86" y="1"/>
                  </a:cxn>
                </a:cxnLst>
                <a:rect l="0" t="0" r="r" b="b"/>
                <a:pathLst>
                  <a:path w="92" h="95">
                    <a:moveTo>
                      <a:pt x="86" y="1"/>
                    </a:moveTo>
                    <a:lnTo>
                      <a:pt x="91" y="12"/>
                    </a:lnTo>
                    <a:lnTo>
                      <a:pt x="92" y="24"/>
                    </a:lnTo>
                    <a:lnTo>
                      <a:pt x="91" y="36"/>
                    </a:lnTo>
                    <a:lnTo>
                      <a:pt x="91" y="47"/>
                    </a:lnTo>
                    <a:lnTo>
                      <a:pt x="90" y="89"/>
                    </a:lnTo>
                    <a:lnTo>
                      <a:pt x="82" y="90"/>
                    </a:lnTo>
                    <a:lnTo>
                      <a:pt x="74" y="91"/>
                    </a:lnTo>
                    <a:lnTo>
                      <a:pt x="64" y="91"/>
                    </a:lnTo>
                    <a:lnTo>
                      <a:pt x="56" y="91"/>
                    </a:lnTo>
                    <a:lnTo>
                      <a:pt x="48" y="92"/>
                    </a:lnTo>
                    <a:lnTo>
                      <a:pt x="39" y="92"/>
                    </a:lnTo>
                    <a:lnTo>
                      <a:pt x="31" y="93"/>
                    </a:lnTo>
                    <a:lnTo>
                      <a:pt x="23" y="95"/>
                    </a:lnTo>
                    <a:lnTo>
                      <a:pt x="18" y="95"/>
                    </a:lnTo>
                    <a:lnTo>
                      <a:pt x="15" y="95"/>
                    </a:lnTo>
                    <a:lnTo>
                      <a:pt x="11" y="95"/>
                    </a:lnTo>
                    <a:lnTo>
                      <a:pt x="8" y="95"/>
                    </a:lnTo>
                    <a:lnTo>
                      <a:pt x="2" y="74"/>
                    </a:lnTo>
                    <a:lnTo>
                      <a:pt x="1" y="52"/>
                    </a:lnTo>
                    <a:lnTo>
                      <a:pt x="1" y="29"/>
                    </a:lnTo>
                    <a:lnTo>
                      <a:pt x="0" y="6"/>
                    </a:lnTo>
                    <a:lnTo>
                      <a:pt x="1" y="4"/>
                    </a:lnTo>
                    <a:lnTo>
                      <a:pt x="11" y="2"/>
                    </a:lnTo>
                    <a:lnTo>
                      <a:pt x="22" y="2"/>
                    </a:lnTo>
                    <a:lnTo>
                      <a:pt x="33" y="1"/>
                    </a:lnTo>
                    <a:lnTo>
                      <a:pt x="44" y="0"/>
                    </a:lnTo>
                    <a:lnTo>
                      <a:pt x="54" y="0"/>
                    </a:lnTo>
                    <a:lnTo>
                      <a:pt x="64" y="0"/>
                    </a:lnTo>
                    <a:lnTo>
                      <a:pt x="75" y="0"/>
                    </a:lnTo>
                    <a:lnTo>
                      <a:pt x="86" y="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41" name="Freeform 50"/>
              <p:cNvSpPr>
                <a:spLocks/>
              </p:cNvSpPr>
              <p:nvPr/>
            </p:nvSpPr>
            <p:spPr bwMode="auto">
              <a:xfrm>
                <a:off x="11028363" y="4419601"/>
                <a:ext cx="84138" cy="80963"/>
              </a:xfrm>
              <a:custGeom>
                <a:avLst/>
                <a:gdLst/>
                <a:ahLst/>
                <a:cxnLst>
                  <a:cxn ang="0">
                    <a:pos x="101" y="4"/>
                  </a:cxn>
                  <a:cxn ang="0">
                    <a:pos x="102" y="26"/>
                  </a:cxn>
                  <a:cxn ang="0">
                    <a:pos x="105" y="48"/>
                  </a:cxn>
                  <a:cxn ang="0">
                    <a:pos x="106" y="69"/>
                  </a:cxn>
                  <a:cxn ang="0">
                    <a:pos x="106" y="89"/>
                  </a:cxn>
                  <a:cxn ang="0">
                    <a:pos x="101" y="93"/>
                  </a:cxn>
                  <a:cxn ang="0">
                    <a:pos x="19" y="102"/>
                  </a:cxn>
                  <a:cxn ang="0">
                    <a:pos x="17" y="101"/>
                  </a:cxn>
                  <a:cxn ang="0">
                    <a:pos x="14" y="79"/>
                  </a:cxn>
                  <a:cxn ang="0">
                    <a:pos x="9" y="57"/>
                  </a:cxn>
                  <a:cxn ang="0">
                    <a:pos x="4" y="37"/>
                  </a:cxn>
                  <a:cxn ang="0">
                    <a:pos x="0" y="16"/>
                  </a:cxn>
                  <a:cxn ang="0">
                    <a:pos x="11" y="13"/>
                  </a:cxn>
                  <a:cxn ang="0">
                    <a:pos x="24" y="10"/>
                  </a:cxn>
                  <a:cxn ang="0">
                    <a:pos x="37" y="8"/>
                  </a:cxn>
                  <a:cxn ang="0">
                    <a:pos x="49" y="6"/>
                  </a:cxn>
                  <a:cxn ang="0">
                    <a:pos x="62" y="4"/>
                  </a:cxn>
                  <a:cxn ang="0">
                    <a:pos x="75" y="3"/>
                  </a:cxn>
                  <a:cxn ang="0">
                    <a:pos x="87" y="2"/>
                  </a:cxn>
                  <a:cxn ang="0">
                    <a:pos x="100" y="0"/>
                  </a:cxn>
                  <a:cxn ang="0">
                    <a:pos x="101" y="4"/>
                  </a:cxn>
                </a:cxnLst>
                <a:rect l="0" t="0" r="r" b="b"/>
                <a:pathLst>
                  <a:path w="106" h="102">
                    <a:moveTo>
                      <a:pt x="101" y="4"/>
                    </a:moveTo>
                    <a:lnTo>
                      <a:pt x="102" y="26"/>
                    </a:lnTo>
                    <a:lnTo>
                      <a:pt x="105" y="48"/>
                    </a:lnTo>
                    <a:lnTo>
                      <a:pt x="106" y="69"/>
                    </a:lnTo>
                    <a:lnTo>
                      <a:pt x="106" y="89"/>
                    </a:lnTo>
                    <a:lnTo>
                      <a:pt x="101" y="93"/>
                    </a:lnTo>
                    <a:lnTo>
                      <a:pt x="19" y="102"/>
                    </a:lnTo>
                    <a:lnTo>
                      <a:pt x="17" y="101"/>
                    </a:lnTo>
                    <a:lnTo>
                      <a:pt x="14" y="79"/>
                    </a:lnTo>
                    <a:lnTo>
                      <a:pt x="9" y="57"/>
                    </a:lnTo>
                    <a:lnTo>
                      <a:pt x="4" y="37"/>
                    </a:lnTo>
                    <a:lnTo>
                      <a:pt x="0" y="16"/>
                    </a:lnTo>
                    <a:lnTo>
                      <a:pt x="11" y="13"/>
                    </a:lnTo>
                    <a:lnTo>
                      <a:pt x="24" y="10"/>
                    </a:lnTo>
                    <a:lnTo>
                      <a:pt x="37" y="8"/>
                    </a:lnTo>
                    <a:lnTo>
                      <a:pt x="49" y="6"/>
                    </a:lnTo>
                    <a:lnTo>
                      <a:pt x="62" y="4"/>
                    </a:lnTo>
                    <a:lnTo>
                      <a:pt x="75" y="3"/>
                    </a:lnTo>
                    <a:lnTo>
                      <a:pt x="87" y="2"/>
                    </a:lnTo>
                    <a:lnTo>
                      <a:pt x="100" y="0"/>
                    </a:lnTo>
                    <a:lnTo>
                      <a:pt x="101" y="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42" name="Freeform 51"/>
              <p:cNvSpPr>
                <a:spLocks/>
              </p:cNvSpPr>
              <p:nvPr/>
            </p:nvSpPr>
            <p:spPr bwMode="auto">
              <a:xfrm>
                <a:off x="10937875" y="4437063"/>
                <a:ext cx="69850" cy="80963"/>
              </a:xfrm>
              <a:custGeom>
                <a:avLst/>
                <a:gdLst/>
                <a:ahLst/>
                <a:cxnLst>
                  <a:cxn ang="0">
                    <a:pos x="72" y="15"/>
                  </a:cxn>
                  <a:cxn ang="0">
                    <a:pos x="76" y="33"/>
                  </a:cxn>
                  <a:cxn ang="0">
                    <a:pos x="81" y="52"/>
                  </a:cxn>
                  <a:cxn ang="0">
                    <a:pos x="85" y="69"/>
                  </a:cxn>
                  <a:cxn ang="0">
                    <a:pos x="87" y="87"/>
                  </a:cxn>
                  <a:cxn ang="0">
                    <a:pos x="83" y="89"/>
                  </a:cxn>
                  <a:cxn ang="0">
                    <a:pos x="78" y="90"/>
                  </a:cxn>
                  <a:cxn ang="0">
                    <a:pos x="73" y="91"/>
                  </a:cxn>
                  <a:cxn ang="0">
                    <a:pos x="69" y="92"/>
                  </a:cxn>
                  <a:cxn ang="0">
                    <a:pos x="64" y="93"/>
                  </a:cxn>
                  <a:cxn ang="0">
                    <a:pos x="60" y="94"/>
                  </a:cxn>
                  <a:cxn ang="0">
                    <a:pos x="56" y="96"/>
                  </a:cxn>
                  <a:cxn ang="0">
                    <a:pos x="51" y="98"/>
                  </a:cxn>
                  <a:cxn ang="0">
                    <a:pos x="47" y="98"/>
                  </a:cxn>
                  <a:cxn ang="0">
                    <a:pos x="42" y="98"/>
                  </a:cxn>
                  <a:cxn ang="0">
                    <a:pos x="39" y="98"/>
                  </a:cxn>
                  <a:cxn ang="0">
                    <a:pos x="34" y="99"/>
                  </a:cxn>
                  <a:cxn ang="0">
                    <a:pos x="30" y="100"/>
                  </a:cxn>
                  <a:cxn ang="0">
                    <a:pos x="26" y="100"/>
                  </a:cxn>
                  <a:cxn ang="0">
                    <a:pos x="22" y="99"/>
                  </a:cxn>
                  <a:cxn ang="0">
                    <a:pos x="17" y="98"/>
                  </a:cxn>
                  <a:cxn ang="0">
                    <a:pos x="15" y="77"/>
                  </a:cxn>
                  <a:cxn ang="0">
                    <a:pos x="12" y="56"/>
                  </a:cxn>
                  <a:cxn ang="0">
                    <a:pos x="8" y="36"/>
                  </a:cxn>
                  <a:cxn ang="0">
                    <a:pos x="0" y="17"/>
                  </a:cxn>
                  <a:cxn ang="0">
                    <a:pos x="8" y="14"/>
                  </a:cxn>
                  <a:cxn ang="0">
                    <a:pos x="15" y="10"/>
                  </a:cxn>
                  <a:cxn ang="0">
                    <a:pos x="23" y="8"/>
                  </a:cxn>
                  <a:cxn ang="0">
                    <a:pos x="31" y="6"/>
                  </a:cxn>
                  <a:cxn ang="0">
                    <a:pos x="39" y="3"/>
                  </a:cxn>
                  <a:cxn ang="0">
                    <a:pos x="48" y="2"/>
                  </a:cxn>
                  <a:cxn ang="0">
                    <a:pos x="56" y="1"/>
                  </a:cxn>
                  <a:cxn ang="0">
                    <a:pos x="64" y="0"/>
                  </a:cxn>
                  <a:cxn ang="0">
                    <a:pos x="72" y="15"/>
                  </a:cxn>
                </a:cxnLst>
                <a:rect l="0" t="0" r="r" b="b"/>
                <a:pathLst>
                  <a:path w="87" h="100">
                    <a:moveTo>
                      <a:pt x="72" y="15"/>
                    </a:moveTo>
                    <a:lnTo>
                      <a:pt x="76" y="33"/>
                    </a:lnTo>
                    <a:lnTo>
                      <a:pt x="81" y="52"/>
                    </a:lnTo>
                    <a:lnTo>
                      <a:pt x="85" y="69"/>
                    </a:lnTo>
                    <a:lnTo>
                      <a:pt x="87" y="87"/>
                    </a:lnTo>
                    <a:lnTo>
                      <a:pt x="83" y="89"/>
                    </a:lnTo>
                    <a:lnTo>
                      <a:pt x="78" y="90"/>
                    </a:lnTo>
                    <a:lnTo>
                      <a:pt x="73" y="91"/>
                    </a:lnTo>
                    <a:lnTo>
                      <a:pt x="69" y="92"/>
                    </a:lnTo>
                    <a:lnTo>
                      <a:pt x="64" y="93"/>
                    </a:lnTo>
                    <a:lnTo>
                      <a:pt x="60" y="94"/>
                    </a:lnTo>
                    <a:lnTo>
                      <a:pt x="56" y="96"/>
                    </a:lnTo>
                    <a:lnTo>
                      <a:pt x="51" y="98"/>
                    </a:lnTo>
                    <a:lnTo>
                      <a:pt x="47" y="98"/>
                    </a:lnTo>
                    <a:lnTo>
                      <a:pt x="42" y="98"/>
                    </a:lnTo>
                    <a:lnTo>
                      <a:pt x="39" y="98"/>
                    </a:lnTo>
                    <a:lnTo>
                      <a:pt x="34" y="99"/>
                    </a:lnTo>
                    <a:lnTo>
                      <a:pt x="30" y="100"/>
                    </a:lnTo>
                    <a:lnTo>
                      <a:pt x="26" y="100"/>
                    </a:lnTo>
                    <a:lnTo>
                      <a:pt x="22" y="99"/>
                    </a:lnTo>
                    <a:lnTo>
                      <a:pt x="17" y="98"/>
                    </a:lnTo>
                    <a:lnTo>
                      <a:pt x="15" y="77"/>
                    </a:lnTo>
                    <a:lnTo>
                      <a:pt x="12" y="56"/>
                    </a:lnTo>
                    <a:lnTo>
                      <a:pt x="8" y="36"/>
                    </a:lnTo>
                    <a:lnTo>
                      <a:pt x="0" y="17"/>
                    </a:lnTo>
                    <a:lnTo>
                      <a:pt x="8" y="14"/>
                    </a:lnTo>
                    <a:lnTo>
                      <a:pt x="15" y="10"/>
                    </a:lnTo>
                    <a:lnTo>
                      <a:pt x="23" y="8"/>
                    </a:lnTo>
                    <a:lnTo>
                      <a:pt x="31" y="6"/>
                    </a:lnTo>
                    <a:lnTo>
                      <a:pt x="39" y="3"/>
                    </a:lnTo>
                    <a:lnTo>
                      <a:pt x="48" y="2"/>
                    </a:lnTo>
                    <a:lnTo>
                      <a:pt x="56" y="1"/>
                    </a:lnTo>
                    <a:lnTo>
                      <a:pt x="64" y="0"/>
                    </a:lnTo>
                    <a:lnTo>
                      <a:pt x="72" y="1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43" name="Freeform 52"/>
              <p:cNvSpPr>
                <a:spLocks/>
              </p:cNvSpPr>
              <p:nvPr/>
            </p:nvSpPr>
            <p:spPr bwMode="auto">
              <a:xfrm>
                <a:off x="11002963" y="4508501"/>
                <a:ext cx="806450" cy="155575"/>
              </a:xfrm>
              <a:custGeom>
                <a:avLst/>
                <a:gdLst/>
                <a:ahLst/>
                <a:cxnLst>
                  <a:cxn ang="0">
                    <a:pos x="865" y="9"/>
                  </a:cxn>
                  <a:cxn ang="0">
                    <a:pos x="872" y="9"/>
                  </a:cxn>
                  <a:cxn ang="0">
                    <a:pos x="877" y="8"/>
                  </a:cxn>
                  <a:cxn ang="0">
                    <a:pos x="881" y="9"/>
                  </a:cxn>
                  <a:cxn ang="0">
                    <a:pos x="882" y="9"/>
                  </a:cxn>
                  <a:cxn ang="0">
                    <a:pos x="884" y="9"/>
                  </a:cxn>
                  <a:cxn ang="0">
                    <a:pos x="885" y="9"/>
                  </a:cxn>
                  <a:cxn ang="0">
                    <a:pos x="901" y="10"/>
                  </a:cxn>
                  <a:cxn ang="0">
                    <a:pos x="952" y="10"/>
                  </a:cxn>
                  <a:cxn ang="0">
                    <a:pos x="1002" y="12"/>
                  </a:cxn>
                  <a:cxn ang="0">
                    <a:pos x="1013" y="40"/>
                  </a:cxn>
                  <a:cxn ang="0">
                    <a:pos x="1006" y="80"/>
                  </a:cxn>
                  <a:cxn ang="0">
                    <a:pos x="998" y="125"/>
                  </a:cxn>
                  <a:cxn ang="0">
                    <a:pos x="904" y="124"/>
                  </a:cxn>
                  <a:cxn ang="0">
                    <a:pos x="810" y="125"/>
                  </a:cxn>
                  <a:cxn ang="0">
                    <a:pos x="717" y="128"/>
                  </a:cxn>
                  <a:cxn ang="0">
                    <a:pos x="625" y="131"/>
                  </a:cxn>
                  <a:cxn ang="0">
                    <a:pos x="532" y="134"/>
                  </a:cxn>
                  <a:cxn ang="0">
                    <a:pos x="454" y="138"/>
                  </a:cxn>
                  <a:cxn ang="0">
                    <a:pos x="386" y="145"/>
                  </a:cxn>
                  <a:cxn ang="0">
                    <a:pos x="320" y="153"/>
                  </a:cxn>
                  <a:cxn ang="0">
                    <a:pos x="252" y="161"/>
                  </a:cxn>
                  <a:cxn ang="0">
                    <a:pos x="184" y="169"/>
                  </a:cxn>
                  <a:cxn ang="0">
                    <a:pos x="125" y="177"/>
                  </a:cxn>
                  <a:cxn ang="0">
                    <a:pos x="88" y="184"/>
                  </a:cxn>
                  <a:cxn ang="0">
                    <a:pos x="52" y="193"/>
                  </a:cxn>
                  <a:cxn ang="0">
                    <a:pos x="25" y="160"/>
                  </a:cxn>
                  <a:cxn ang="0">
                    <a:pos x="6" y="108"/>
                  </a:cxn>
                  <a:cxn ang="0">
                    <a:pos x="0" y="60"/>
                  </a:cxn>
                  <a:cxn ang="0">
                    <a:pos x="23" y="53"/>
                  </a:cxn>
                  <a:cxn ang="0">
                    <a:pos x="49" y="47"/>
                  </a:cxn>
                  <a:cxn ang="0">
                    <a:pos x="88" y="41"/>
                  </a:cxn>
                  <a:cxn ang="0">
                    <a:pos x="155" y="32"/>
                  </a:cxn>
                  <a:cxn ang="0">
                    <a:pos x="221" y="23"/>
                  </a:cxn>
                  <a:cxn ang="0">
                    <a:pos x="278" y="18"/>
                  </a:cxn>
                  <a:cxn ang="0">
                    <a:pos x="330" y="12"/>
                  </a:cxn>
                  <a:cxn ang="0">
                    <a:pos x="381" y="7"/>
                  </a:cxn>
                  <a:cxn ang="0">
                    <a:pos x="431" y="1"/>
                  </a:cxn>
                  <a:cxn ang="0">
                    <a:pos x="484" y="0"/>
                  </a:cxn>
                  <a:cxn ang="0">
                    <a:pos x="536" y="1"/>
                  </a:cxn>
                  <a:cxn ang="0">
                    <a:pos x="583" y="0"/>
                  </a:cxn>
                  <a:cxn ang="0">
                    <a:pos x="632" y="1"/>
                  </a:cxn>
                  <a:cxn ang="0">
                    <a:pos x="679" y="1"/>
                  </a:cxn>
                  <a:cxn ang="0">
                    <a:pos x="726" y="3"/>
                  </a:cxn>
                  <a:cxn ang="0">
                    <a:pos x="774" y="5"/>
                  </a:cxn>
                </a:cxnLst>
                <a:rect l="0" t="0" r="r" b="b"/>
                <a:pathLst>
                  <a:path w="1018" h="197">
                    <a:moveTo>
                      <a:pt x="774" y="5"/>
                    </a:moveTo>
                    <a:lnTo>
                      <a:pt x="863" y="8"/>
                    </a:lnTo>
                    <a:lnTo>
                      <a:pt x="865" y="9"/>
                    </a:lnTo>
                    <a:lnTo>
                      <a:pt x="867" y="10"/>
                    </a:lnTo>
                    <a:lnTo>
                      <a:pt x="869" y="9"/>
                    </a:lnTo>
                    <a:lnTo>
                      <a:pt x="872" y="9"/>
                    </a:lnTo>
                    <a:lnTo>
                      <a:pt x="873" y="8"/>
                    </a:lnTo>
                    <a:lnTo>
                      <a:pt x="875" y="7"/>
                    </a:lnTo>
                    <a:lnTo>
                      <a:pt x="877" y="8"/>
                    </a:lnTo>
                    <a:lnTo>
                      <a:pt x="881" y="8"/>
                    </a:lnTo>
                    <a:lnTo>
                      <a:pt x="881" y="9"/>
                    </a:lnTo>
                    <a:lnTo>
                      <a:pt x="881" y="9"/>
                    </a:lnTo>
                    <a:lnTo>
                      <a:pt x="881" y="9"/>
                    </a:lnTo>
                    <a:lnTo>
                      <a:pt x="881" y="9"/>
                    </a:lnTo>
                    <a:lnTo>
                      <a:pt x="882" y="9"/>
                    </a:lnTo>
                    <a:lnTo>
                      <a:pt x="883" y="9"/>
                    </a:lnTo>
                    <a:lnTo>
                      <a:pt x="883" y="9"/>
                    </a:lnTo>
                    <a:lnTo>
                      <a:pt x="884" y="9"/>
                    </a:lnTo>
                    <a:lnTo>
                      <a:pt x="883" y="9"/>
                    </a:lnTo>
                    <a:lnTo>
                      <a:pt x="884" y="9"/>
                    </a:lnTo>
                    <a:lnTo>
                      <a:pt x="885" y="9"/>
                    </a:lnTo>
                    <a:lnTo>
                      <a:pt x="886" y="8"/>
                    </a:lnTo>
                    <a:lnTo>
                      <a:pt x="886" y="9"/>
                    </a:lnTo>
                    <a:lnTo>
                      <a:pt x="901" y="10"/>
                    </a:lnTo>
                    <a:lnTo>
                      <a:pt x="919" y="10"/>
                    </a:lnTo>
                    <a:lnTo>
                      <a:pt x="935" y="10"/>
                    </a:lnTo>
                    <a:lnTo>
                      <a:pt x="952" y="10"/>
                    </a:lnTo>
                    <a:lnTo>
                      <a:pt x="968" y="10"/>
                    </a:lnTo>
                    <a:lnTo>
                      <a:pt x="986" y="11"/>
                    </a:lnTo>
                    <a:lnTo>
                      <a:pt x="1002" y="12"/>
                    </a:lnTo>
                    <a:lnTo>
                      <a:pt x="1018" y="15"/>
                    </a:lnTo>
                    <a:lnTo>
                      <a:pt x="1017" y="27"/>
                    </a:lnTo>
                    <a:lnTo>
                      <a:pt x="1013" y="40"/>
                    </a:lnTo>
                    <a:lnTo>
                      <a:pt x="1010" y="53"/>
                    </a:lnTo>
                    <a:lnTo>
                      <a:pt x="1009" y="65"/>
                    </a:lnTo>
                    <a:lnTo>
                      <a:pt x="1006" y="80"/>
                    </a:lnTo>
                    <a:lnTo>
                      <a:pt x="1004" y="95"/>
                    </a:lnTo>
                    <a:lnTo>
                      <a:pt x="1002" y="111"/>
                    </a:lnTo>
                    <a:lnTo>
                      <a:pt x="998" y="125"/>
                    </a:lnTo>
                    <a:lnTo>
                      <a:pt x="966" y="124"/>
                    </a:lnTo>
                    <a:lnTo>
                      <a:pt x="935" y="124"/>
                    </a:lnTo>
                    <a:lnTo>
                      <a:pt x="904" y="124"/>
                    </a:lnTo>
                    <a:lnTo>
                      <a:pt x="872" y="124"/>
                    </a:lnTo>
                    <a:lnTo>
                      <a:pt x="840" y="124"/>
                    </a:lnTo>
                    <a:lnTo>
                      <a:pt x="810" y="125"/>
                    </a:lnTo>
                    <a:lnTo>
                      <a:pt x="779" y="125"/>
                    </a:lnTo>
                    <a:lnTo>
                      <a:pt x="748" y="126"/>
                    </a:lnTo>
                    <a:lnTo>
                      <a:pt x="717" y="128"/>
                    </a:lnTo>
                    <a:lnTo>
                      <a:pt x="686" y="129"/>
                    </a:lnTo>
                    <a:lnTo>
                      <a:pt x="656" y="130"/>
                    </a:lnTo>
                    <a:lnTo>
                      <a:pt x="625" y="131"/>
                    </a:lnTo>
                    <a:lnTo>
                      <a:pt x="594" y="132"/>
                    </a:lnTo>
                    <a:lnTo>
                      <a:pt x="563" y="133"/>
                    </a:lnTo>
                    <a:lnTo>
                      <a:pt x="532" y="134"/>
                    </a:lnTo>
                    <a:lnTo>
                      <a:pt x="500" y="136"/>
                    </a:lnTo>
                    <a:lnTo>
                      <a:pt x="477" y="137"/>
                    </a:lnTo>
                    <a:lnTo>
                      <a:pt x="454" y="138"/>
                    </a:lnTo>
                    <a:lnTo>
                      <a:pt x="431" y="140"/>
                    </a:lnTo>
                    <a:lnTo>
                      <a:pt x="409" y="142"/>
                    </a:lnTo>
                    <a:lnTo>
                      <a:pt x="386" y="145"/>
                    </a:lnTo>
                    <a:lnTo>
                      <a:pt x="365" y="147"/>
                    </a:lnTo>
                    <a:lnTo>
                      <a:pt x="341" y="151"/>
                    </a:lnTo>
                    <a:lnTo>
                      <a:pt x="320" y="153"/>
                    </a:lnTo>
                    <a:lnTo>
                      <a:pt x="297" y="155"/>
                    </a:lnTo>
                    <a:lnTo>
                      <a:pt x="274" y="159"/>
                    </a:lnTo>
                    <a:lnTo>
                      <a:pt x="252" y="161"/>
                    </a:lnTo>
                    <a:lnTo>
                      <a:pt x="229" y="164"/>
                    </a:lnTo>
                    <a:lnTo>
                      <a:pt x="207" y="167"/>
                    </a:lnTo>
                    <a:lnTo>
                      <a:pt x="184" y="169"/>
                    </a:lnTo>
                    <a:lnTo>
                      <a:pt x="161" y="171"/>
                    </a:lnTo>
                    <a:lnTo>
                      <a:pt x="138" y="174"/>
                    </a:lnTo>
                    <a:lnTo>
                      <a:pt x="125" y="177"/>
                    </a:lnTo>
                    <a:lnTo>
                      <a:pt x="113" y="179"/>
                    </a:lnTo>
                    <a:lnTo>
                      <a:pt x="101" y="182"/>
                    </a:lnTo>
                    <a:lnTo>
                      <a:pt x="88" y="184"/>
                    </a:lnTo>
                    <a:lnTo>
                      <a:pt x="76" y="186"/>
                    </a:lnTo>
                    <a:lnTo>
                      <a:pt x="64" y="190"/>
                    </a:lnTo>
                    <a:lnTo>
                      <a:pt x="52" y="193"/>
                    </a:lnTo>
                    <a:lnTo>
                      <a:pt x="41" y="197"/>
                    </a:lnTo>
                    <a:lnTo>
                      <a:pt x="32" y="179"/>
                    </a:lnTo>
                    <a:lnTo>
                      <a:pt x="25" y="160"/>
                    </a:lnTo>
                    <a:lnTo>
                      <a:pt x="19" y="141"/>
                    </a:lnTo>
                    <a:lnTo>
                      <a:pt x="10" y="123"/>
                    </a:lnTo>
                    <a:lnTo>
                      <a:pt x="6" y="108"/>
                    </a:lnTo>
                    <a:lnTo>
                      <a:pt x="4" y="92"/>
                    </a:lnTo>
                    <a:lnTo>
                      <a:pt x="2" y="76"/>
                    </a:lnTo>
                    <a:lnTo>
                      <a:pt x="0" y="60"/>
                    </a:lnTo>
                    <a:lnTo>
                      <a:pt x="9" y="57"/>
                    </a:lnTo>
                    <a:lnTo>
                      <a:pt x="15" y="55"/>
                    </a:lnTo>
                    <a:lnTo>
                      <a:pt x="23" y="53"/>
                    </a:lnTo>
                    <a:lnTo>
                      <a:pt x="33" y="51"/>
                    </a:lnTo>
                    <a:lnTo>
                      <a:pt x="41" y="49"/>
                    </a:lnTo>
                    <a:lnTo>
                      <a:pt x="49" y="47"/>
                    </a:lnTo>
                    <a:lnTo>
                      <a:pt x="58" y="46"/>
                    </a:lnTo>
                    <a:lnTo>
                      <a:pt x="66" y="43"/>
                    </a:lnTo>
                    <a:lnTo>
                      <a:pt x="88" y="41"/>
                    </a:lnTo>
                    <a:lnTo>
                      <a:pt x="110" y="39"/>
                    </a:lnTo>
                    <a:lnTo>
                      <a:pt x="132" y="35"/>
                    </a:lnTo>
                    <a:lnTo>
                      <a:pt x="155" y="32"/>
                    </a:lnTo>
                    <a:lnTo>
                      <a:pt x="177" y="28"/>
                    </a:lnTo>
                    <a:lnTo>
                      <a:pt x="199" y="25"/>
                    </a:lnTo>
                    <a:lnTo>
                      <a:pt x="221" y="23"/>
                    </a:lnTo>
                    <a:lnTo>
                      <a:pt x="242" y="20"/>
                    </a:lnTo>
                    <a:lnTo>
                      <a:pt x="260" y="19"/>
                    </a:lnTo>
                    <a:lnTo>
                      <a:pt x="278" y="18"/>
                    </a:lnTo>
                    <a:lnTo>
                      <a:pt x="295" y="16"/>
                    </a:lnTo>
                    <a:lnTo>
                      <a:pt x="313" y="15"/>
                    </a:lnTo>
                    <a:lnTo>
                      <a:pt x="330" y="12"/>
                    </a:lnTo>
                    <a:lnTo>
                      <a:pt x="346" y="10"/>
                    </a:lnTo>
                    <a:lnTo>
                      <a:pt x="363" y="8"/>
                    </a:lnTo>
                    <a:lnTo>
                      <a:pt x="381" y="7"/>
                    </a:lnTo>
                    <a:lnTo>
                      <a:pt x="397" y="4"/>
                    </a:lnTo>
                    <a:lnTo>
                      <a:pt x="414" y="3"/>
                    </a:lnTo>
                    <a:lnTo>
                      <a:pt x="431" y="1"/>
                    </a:lnTo>
                    <a:lnTo>
                      <a:pt x="449" y="1"/>
                    </a:lnTo>
                    <a:lnTo>
                      <a:pt x="466" y="0"/>
                    </a:lnTo>
                    <a:lnTo>
                      <a:pt x="484" y="0"/>
                    </a:lnTo>
                    <a:lnTo>
                      <a:pt x="502" y="0"/>
                    </a:lnTo>
                    <a:lnTo>
                      <a:pt x="520" y="1"/>
                    </a:lnTo>
                    <a:lnTo>
                      <a:pt x="536" y="1"/>
                    </a:lnTo>
                    <a:lnTo>
                      <a:pt x="551" y="0"/>
                    </a:lnTo>
                    <a:lnTo>
                      <a:pt x="567" y="0"/>
                    </a:lnTo>
                    <a:lnTo>
                      <a:pt x="583" y="0"/>
                    </a:lnTo>
                    <a:lnTo>
                      <a:pt x="600" y="0"/>
                    </a:lnTo>
                    <a:lnTo>
                      <a:pt x="616" y="0"/>
                    </a:lnTo>
                    <a:lnTo>
                      <a:pt x="632" y="1"/>
                    </a:lnTo>
                    <a:lnTo>
                      <a:pt x="647" y="1"/>
                    </a:lnTo>
                    <a:lnTo>
                      <a:pt x="663" y="1"/>
                    </a:lnTo>
                    <a:lnTo>
                      <a:pt x="679" y="1"/>
                    </a:lnTo>
                    <a:lnTo>
                      <a:pt x="695" y="2"/>
                    </a:lnTo>
                    <a:lnTo>
                      <a:pt x="711" y="2"/>
                    </a:lnTo>
                    <a:lnTo>
                      <a:pt x="726" y="3"/>
                    </a:lnTo>
                    <a:lnTo>
                      <a:pt x="742" y="4"/>
                    </a:lnTo>
                    <a:lnTo>
                      <a:pt x="757" y="4"/>
                    </a:lnTo>
                    <a:lnTo>
                      <a:pt x="774" y="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44" name="Freeform 63"/>
              <p:cNvSpPr>
                <a:spLocks/>
              </p:cNvSpPr>
              <p:nvPr/>
            </p:nvSpPr>
            <p:spPr bwMode="auto">
              <a:xfrm>
                <a:off x="11649075" y="4549776"/>
                <a:ext cx="25400" cy="25400"/>
              </a:xfrm>
              <a:custGeom>
                <a:avLst/>
                <a:gdLst/>
                <a:ahLst/>
                <a:cxnLst>
                  <a:cxn ang="0">
                    <a:pos x="31" y="13"/>
                  </a:cxn>
                  <a:cxn ang="0">
                    <a:pos x="31" y="19"/>
                  </a:cxn>
                  <a:cxn ang="0">
                    <a:pos x="31" y="26"/>
                  </a:cxn>
                  <a:cxn ang="0">
                    <a:pos x="30" y="30"/>
                  </a:cxn>
                  <a:cxn ang="0">
                    <a:pos x="24" y="32"/>
                  </a:cxn>
                  <a:cxn ang="0">
                    <a:pos x="17" y="32"/>
                  </a:cxn>
                  <a:cxn ang="0">
                    <a:pos x="10" y="28"/>
                  </a:cxn>
                  <a:cxn ang="0">
                    <a:pos x="5" y="25"/>
                  </a:cxn>
                  <a:cxn ang="0">
                    <a:pos x="0" y="19"/>
                  </a:cxn>
                  <a:cxn ang="0">
                    <a:pos x="2" y="13"/>
                  </a:cxn>
                  <a:cxn ang="0">
                    <a:pos x="6" y="9"/>
                  </a:cxn>
                  <a:cxn ang="0">
                    <a:pos x="9" y="3"/>
                  </a:cxn>
                  <a:cxn ang="0">
                    <a:pos x="14" y="0"/>
                  </a:cxn>
                  <a:cxn ang="0">
                    <a:pos x="20" y="1"/>
                  </a:cxn>
                  <a:cxn ang="0">
                    <a:pos x="24" y="4"/>
                  </a:cxn>
                  <a:cxn ang="0">
                    <a:pos x="29" y="9"/>
                  </a:cxn>
                  <a:cxn ang="0">
                    <a:pos x="31" y="13"/>
                  </a:cxn>
                </a:cxnLst>
                <a:rect l="0" t="0" r="r" b="b"/>
                <a:pathLst>
                  <a:path w="31" h="32">
                    <a:moveTo>
                      <a:pt x="31" y="13"/>
                    </a:moveTo>
                    <a:lnTo>
                      <a:pt x="31" y="19"/>
                    </a:lnTo>
                    <a:lnTo>
                      <a:pt x="31" y="26"/>
                    </a:lnTo>
                    <a:lnTo>
                      <a:pt x="30" y="30"/>
                    </a:lnTo>
                    <a:lnTo>
                      <a:pt x="24" y="32"/>
                    </a:lnTo>
                    <a:lnTo>
                      <a:pt x="17" y="32"/>
                    </a:lnTo>
                    <a:lnTo>
                      <a:pt x="10" y="28"/>
                    </a:lnTo>
                    <a:lnTo>
                      <a:pt x="5" y="25"/>
                    </a:lnTo>
                    <a:lnTo>
                      <a:pt x="0" y="19"/>
                    </a:lnTo>
                    <a:lnTo>
                      <a:pt x="2" y="13"/>
                    </a:lnTo>
                    <a:lnTo>
                      <a:pt x="6" y="9"/>
                    </a:lnTo>
                    <a:lnTo>
                      <a:pt x="9" y="3"/>
                    </a:lnTo>
                    <a:lnTo>
                      <a:pt x="14" y="0"/>
                    </a:lnTo>
                    <a:lnTo>
                      <a:pt x="20" y="1"/>
                    </a:lnTo>
                    <a:lnTo>
                      <a:pt x="24" y="4"/>
                    </a:lnTo>
                    <a:lnTo>
                      <a:pt x="29" y="9"/>
                    </a:lnTo>
                    <a:lnTo>
                      <a:pt x="31" y="1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45" name="Freeform 65"/>
              <p:cNvSpPr>
                <a:spLocks/>
              </p:cNvSpPr>
              <p:nvPr/>
            </p:nvSpPr>
            <p:spPr bwMode="auto">
              <a:xfrm>
                <a:off x="11855450" y="4643438"/>
                <a:ext cx="288925" cy="542925"/>
              </a:xfrm>
              <a:custGeom>
                <a:avLst/>
                <a:gdLst/>
                <a:ahLst/>
                <a:cxnLst>
                  <a:cxn ang="0">
                    <a:pos x="251" y="39"/>
                  </a:cxn>
                  <a:cxn ang="0">
                    <a:pos x="284" y="49"/>
                  </a:cxn>
                  <a:cxn ang="0">
                    <a:pos x="317" y="58"/>
                  </a:cxn>
                  <a:cxn ang="0">
                    <a:pos x="349" y="68"/>
                  </a:cxn>
                  <a:cxn ang="0">
                    <a:pos x="366" y="85"/>
                  </a:cxn>
                  <a:cxn ang="0">
                    <a:pos x="357" y="106"/>
                  </a:cxn>
                  <a:cxn ang="0">
                    <a:pos x="348" y="150"/>
                  </a:cxn>
                  <a:cxn ang="0">
                    <a:pos x="338" y="217"/>
                  </a:cxn>
                  <a:cxn ang="0">
                    <a:pos x="328" y="284"/>
                  </a:cxn>
                  <a:cxn ang="0">
                    <a:pos x="313" y="349"/>
                  </a:cxn>
                  <a:cxn ang="0">
                    <a:pos x="293" y="414"/>
                  </a:cxn>
                  <a:cxn ang="0">
                    <a:pos x="279" y="483"/>
                  </a:cxn>
                  <a:cxn ang="0">
                    <a:pos x="272" y="551"/>
                  </a:cxn>
                  <a:cxn ang="0">
                    <a:pos x="263" y="611"/>
                  </a:cxn>
                  <a:cxn ang="0">
                    <a:pos x="263" y="653"/>
                  </a:cxn>
                  <a:cxn ang="0">
                    <a:pos x="260" y="675"/>
                  </a:cxn>
                  <a:cxn ang="0">
                    <a:pos x="247" y="683"/>
                  </a:cxn>
                  <a:cxn ang="0">
                    <a:pos x="232" y="680"/>
                  </a:cxn>
                  <a:cxn ang="0">
                    <a:pos x="217" y="676"/>
                  </a:cxn>
                  <a:cxn ang="0">
                    <a:pos x="202" y="673"/>
                  </a:cxn>
                  <a:cxn ang="0">
                    <a:pos x="182" y="668"/>
                  </a:cxn>
                  <a:cxn ang="0">
                    <a:pos x="159" y="664"/>
                  </a:cxn>
                  <a:cxn ang="0">
                    <a:pos x="135" y="659"/>
                  </a:cxn>
                  <a:cxn ang="0">
                    <a:pos x="112" y="657"/>
                  </a:cxn>
                  <a:cxn ang="0">
                    <a:pos x="88" y="653"/>
                  </a:cxn>
                  <a:cxn ang="0">
                    <a:pos x="64" y="651"/>
                  </a:cxn>
                  <a:cxn ang="0">
                    <a:pos x="39" y="648"/>
                  </a:cxn>
                  <a:cxn ang="0">
                    <a:pos x="15" y="645"/>
                  </a:cxn>
                  <a:cxn ang="0">
                    <a:pos x="0" y="619"/>
                  </a:cxn>
                  <a:cxn ang="0">
                    <a:pos x="6" y="572"/>
                  </a:cxn>
                  <a:cxn ang="0">
                    <a:pos x="14" y="500"/>
                  </a:cxn>
                  <a:cxn ang="0">
                    <a:pos x="24" y="405"/>
                  </a:cxn>
                  <a:cxn ang="0">
                    <a:pos x="33" y="309"/>
                  </a:cxn>
                  <a:cxn ang="0">
                    <a:pos x="41" y="214"/>
                  </a:cxn>
                  <a:cxn ang="0">
                    <a:pos x="49" y="128"/>
                  </a:cxn>
                  <a:cxn ang="0">
                    <a:pos x="60" y="50"/>
                  </a:cxn>
                  <a:cxn ang="0">
                    <a:pos x="74" y="5"/>
                  </a:cxn>
                  <a:cxn ang="0">
                    <a:pos x="89" y="0"/>
                  </a:cxn>
                  <a:cxn ang="0">
                    <a:pos x="114" y="5"/>
                  </a:cxn>
                  <a:cxn ang="0">
                    <a:pos x="149" y="12"/>
                  </a:cxn>
                  <a:cxn ang="0">
                    <a:pos x="184" y="21"/>
                  </a:cxn>
                  <a:cxn ang="0">
                    <a:pos x="218" y="29"/>
                  </a:cxn>
                </a:cxnLst>
                <a:rect l="0" t="0" r="r" b="b"/>
                <a:pathLst>
                  <a:path w="366" h="684">
                    <a:moveTo>
                      <a:pt x="235" y="32"/>
                    </a:moveTo>
                    <a:lnTo>
                      <a:pt x="251" y="39"/>
                    </a:lnTo>
                    <a:lnTo>
                      <a:pt x="268" y="44"/>
                    </a:lnTo>
                    <a:lnTo>
                      <a:pt x="284" y="49"/>
                    </a:lnTo>
                    <a:lnTo>
                      <a:pt x="301" y="53"/>
                    </a:lnTo>
                    <a:lnTo>
                      <a:pt x="317" y="58"/>
                    </a:lnTo>
                    <a:lnTo>
                      <a:pt x="333" y="62"/>
                    </a:lnTo>
                    <a:lnTo>
                      <a:pt x="349" y="68"/>
                    </a:lnTo>
                    <a:lnTo>
                      <a:pt x="366" y="74"/>
                    </a:lnTo>
                    <a:lnTo>
                      <a:pt x="366" y="85"/>
                    </a:lnTo>
                    <a:lnTo>
                      <a:pt x="362" y="96"/>
                    </a:lnTo>
                    <a:lnTo>
                      <a:pt x="357" y="106"/>
                    </a:lnTo>
                    <a:lnTo>
                      <a:pt x="354" y="118"/>
                    </a:lnTo>
                    <a:lnTo>
                      <a:pt x="348" y="150"/>
                    </a:lnTo>
                    <a:lnTo>
                      <a:pt x="343" y="183"/>
                    </a:lnTo>
                    <a:lnTo>
                      <a:pt x="338" y="217"/>
                    </a:lnTo>
                    <a:lnTo>
                      <a:pt x="333" y="250"/>
                    </a:lnTo>
                    <a:lnTo>
                      <a:pt x="328" y="284"/>
                    </a:lnTo>
                    <a:lnTo>
                      <a:pt x="322" y="317"/>
                    </a:lnTo>
                    <a:lnTo>
                      <a:pt x="313" y="349"/>
                    </a:lnTo>
                    <a:lnTo>
                      <a:pt x="302" y="380"/>
                    </a:lnTo>
                    <a:lnTo>
                      <a:pt x="293" y="414"/>
                    </a:lnTo>
                    <a:lnTo>
                      <a:pt x="286" y="448"/>
                    </a:lnTo>
                    <a:lnTo>
                      <a:pt x="279" y="483"/>
                    </a:lnTo>
                    <a:lnTo>
                      <a:pt x="277" y="520"/>
                    </a:lnTo>
                    <a:lnTo>
                      <a:pt x="272" y="551"/>
                    </a:lnTo>
                    <a:lnTo>
                      <a:pt x="268" y="581"/>
                    </a:lnTo>
                    <a:lnTo>
                      <a:pt x="263" y="611"/>
                    </a:lnTo>
                    <a:lnTo>
                      <a:pt x="264" y="642"/>
                    </a:lnTo>
                    <a:lnTo>
                      <a:pt x="263" y="653"/>
                    </a:lnTo>
                    <a:lnTo>
                      <a:pt x="262" y="665"/>
                    </a:lnTo>
                    <a:lnTo>
                      <a:pt x="260" y="675"/>
                    </a:lnTo>
                    <a:lnTo>
                      <a:pt x="254" y="684"/>
                    </a:lnTo>
                    <a:lnTo>
                      <a:pt x="247" y="683"/>
                    </a:lnTo>
                    <a:lnTo>
                      <a:pt x="239" y="682"/>
                    </a:lnTo>
                    <a:lnTo>
                      <a:pt x="232" y="680"/>
                    </a:lnTo>
                    <a:lnTo>
                      <a:pt x="224" y="679"/>
                    </a:lnTo>
                    <a:lnTo>
                      <a:pt x="217" y="676"/>
                    </a:lnTo>
                    <a:lnTo>
                      <a:pt x="209" y="675"/>
                    </a:lnTo>
                    <a:lnTo>
                      <a:pt x="202" y="673"/>
                    </a:lnTo>
                    <a:lnTo>
                      <a:pt x="194" y="672"/>
                    </a:lnTo>
                    <a:lnTo>
                      <a:pt x="182" y="668"/>
                    </a:lnTo>
                    <a:lnTo>
                      <a:pt x="171" y="666"/>
                    </a:lnTo>
                    <a:lnTo>
                      <a:pt x="159" y="664"/>
                    </a:lnTo>
                    <a:lnTo>
                      <a:pt x="148" y="661"/>
                    </a:lnTo>
                    <a:lnTo>
                      <a:pt x="135" y="659"/>
                    </a:lnTo>
                    <a:lnTo>
                      <a:pt x="124" y="658"/>
                    </a:lnTo>
                    <a:lnTo>
                      <a:pt x="112" y="657"/>
                    </a:lnTo>
                    <a:lnTo>
                      <a:pt x="99" y="655"/>
                    </a:lnTo>
                    <a:lnTo>
                      <a:pt x="88" y="653"/>
                    </a:lnTo>
                    <a:lnTo>
                      <a:pt x="75" y="652"/>
                    </a:lnTo>
                    <a:lnTo>
                      <a:pt x="64" y="651"/>
                    </a:lnTo>
                    <a:lnTo>
                      <a:pt x="52" y="650"/>
                    </a:lnTo>
                    <a:lnTo>
                      <a:pt x="39" y="648"/>
                    </a:lnTo>
                    <a:lnTo>
                      <a:pt x="28" y="646"/>
                    </a:lnTo>
                    <a:lnTo>
                      <a:pt x="15" y="645"/>
                    </a:lnTo>
                    <a:lnTo>
                      <a:pt x="4" y="643"/>
                    </a:lnTo>
                    <a:lnTo>
                      <a:pt x="0" y="619"/>
                    </a:lnTo>
                    <a:lnTo>
                      <a:pt x="3" y="595"/>
                    </a:lnTo>
                    <a:lnTo>
                      <a:pt x="6" y="572"/>
                    </a:lnTo>
                    <a:lnTo>
                      <a:pt x="8" y="547"/>
                    </a:lnTo>
                    <a:lnTo>
                      <a:pt x="14" y="500"/>
                    </a:lnTo>
                    <a:lnTo>
                      <a:pt x="20" y="452"/>
                    </a:lnTo>
                    <a:lnTo>
                      <a:pt x="24" y="405"/>
                    </a:lnTo>
                    <a:lnTo>
                      <a:pt x="29" y="357"/>
                    </a:lnTo>
                    <a:lnTo>
                      <a:pt x="33" y="309"/>
                    </a:lnTo>
                    <a:lnTo>
                      <a:pt x="36" y="262"/>
                    </a:lnTo>
                    <a:lnTo>
                      <a:pt x="41" y="214"/>
                    </a:lnTo>
                    <a:lnTo>
                      <a:pt x="45" y="167"/>
                    </a:lnTo>
                    <a:lnTo>
                      <a:pt x="49" y="128"/>
                    </a:lnTo>
                    <a:lnTo>
                      <a:pt x="53" y="89"/>
                    </a:lnTo>
                    <a:lnTo>
                      <a:pt x="60" y="50"/>
                    </a:lnTo>
                    <a:lnTo>
                      <a:pt x="69" y="12"/>
                    </a:lnTo>
                    <a:lnTo>
                      <a:pt x="74" y="5"/>
                    </a:lnTo>
                    <a:lnTo>
                      <a:pt x="81" y="1"/>
                    </a:lnTo>
                    <a:lnTo>
                      <a:pt x="89" y="0"/>
                    </a:lnTo>
                    <a:lnTo>
                      <a:pt x="96" y="2"/>
                    </a:lnTo>
                    <a:lnTo>
                      <a:pt x="114" y="5"/>
                    </a:lnTo>
                    <a:lnTo>
                      <a:pt x="132" y="8"/>
                    </a:lnTo>
                    <a:lnTo>
                      <a:pt x="149" y="12"/>
                    </a:lnTo>
                    <a:lnTo>
                      <a:pt x="166" y="16"/>
                    </a:lnTo>
                    <a:lnTo>
                      <a:pt x="184" y="21"/>
                    </a:lnTo>
                    <a:lnTo>
                      <a:pt x="201" y="25"/>
                    </a:lnTo>
                    <a:lnTo>
                      <a:pt x="218" y="29"/>
                    </a:lnTo>
                    <a:lnTo>
                      <a:pt x="235" y="32"/>
                    </a:lnTo>
                    <a:close/>
                  </a:path>
                </a:pathLst>
              </a:custGeom>
              <a:solidFill>
                <a:srgbClr val="9919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46" name="Freeform 66"/>
              <p:cNvSpPr>
                <a:spLocks/>
              </p:cNvSpPr>
              <p:nvPr/>
            </p:nvSpPr>
            <p:spPr bwMode="auto">
              <a:xfrm>
                <a:off x="10668000" y="4651376"/>
                <a:ext cx="376238" cy="565150"/>
              </a:xfrm>
              <a:custGeom>
                <a:avLst/>
                <a:gdLst/>
                <a:ahLst/>
                <a:cxnLst>
                  <a:cxn ang="0">
                    <a:pos x="287" y="33"/>
                  </a:cxn>
                  <a:cxn ang="0">
                    <a:pos x="299" y="74"/>
                  </a:cxn>
                  <a:cxn ang="0">
                    <a:pos x="313" y="116"/>
                  </a:cxn>
                  <a:cxn ang="0">
                    <a:pos x="326" y="157"/>
                  </a:cxn>
                  <a:cxn ang="0">
                    <a:pos x="340" y="196"/>
                  </a:cxn>
                  <a:cxn ang="0">
                    <a:pos x="351" y="238"/>
                  </a:cxn>
                  <a:cxn ang="0">
                    <a:pos x="370" y="287"/>
                  </a:cxn>
                  <a:cxn ang="0">
                    <a:pos x="385" y="351"/>
                  </a:cxn>
                  <a:cxn ang="0">
                    <a:pos x="399" y="414"/>
                  </a:cxn>
                  <a:cxn ang="0">
                    <a:pos x="416" y="476"/>
                  </a:cxn>
                  <a:cxn ang="0">
                    <a:pos x="433" y="526"/>
                  </a:cxn>
                  <a:cxn ang="0">
                    <a:pos x="445" y="564"/>
                  </a:cxn>
                  <a:cxn ang="0">
                    <a:pos x="457" y="602"/>
                  </a:cxn>
                  <a:cxn ang="0">
                    <a:pos x="468" y="642"/>
                  </a:cxn>
                  <a:cxn ang="0">
                    <a:pos x="457" y="664"/>
                  </a:cxn>
                  <a:cxn ang="0">
                    <a:pos x="427" y="670"/>
                  </a:cxn>
                  <a:cxn ang="0">
                    <a:pos x="399" y="675"/>
                  </a:cxn>
                  <a:cxn ang="0">
                    <a:pos x="369" y="681"/>
                  </a:cxn>
                  <a:cxn ang="0">
                    <a:pos x="340" y="688"/>
                  </a:cxn>
                  <a:cxn ang="0">
                    <a:pos x="310" y="695"/>
                  </a:cxn>
                  <a:cxn ang="0">
                    <a:pos x="281" y="702"/>
                  </a:cxn>
                  <a:cxn ang="0">
                    <a:pos x="252" y="710"/>
                  </a:cxn>
                  <a:cxn ang="0">
                    <a:pos x="226" y="696"/>
                  </a:cxn>
                  <a:cxn ang="0">
                    <a:pos x="215" y="652"/>
                  </a:cxn>
                  <a:cxn ang="0">
                    <a:pos x="199" y="612"/>
                  </a:cxn>
                  <a:cxn ang="0">
                    <a:pos x="183" y="571"/>
                  </a:cxn>
                  <a:cxn ang="0">
                    <a:pos x="166" y="529"/>
                  </a:cxn>
                  <a:cxn ang="0">
                    <a:pos x="150" y="487"/>
                  </a:cxn>
                  <a:cxn ang="0">
                    <a:pos x="132" y="440"/>
                  </a:cxn>
                  <a:cxn ang="0">
                    <a:pos x="113" y="394"/>
                  </a:cxn>
                  <a:cxn ang="0">
                    <a:pos x="92" y="347"/>
                  </a:cxn>
                  <a:cxn ang="0">
                    <a:pos x="72" y="301"/>
                  </a:cxn>
                  <a:cxn ang="0">
                    <a:pos x="55" y="255"/>
                  </a:cxn>
                  <a:cxn ang="0">
                    <a:pos x="38" y="210"/>
                  </a:cxn>
                  <a:cxn ang="0">
                    <a:pos x="22" y="164"/>
                  </a:cxn>
                  <a:cxn ang="0">
                    <a:pos x="7" y="118"/>
                  </a:cxn>
                  <a:cxn ang="0">
                    <a:pos x="1" y="84"/>
                  </a:cxn>
                  <a:cxn ang="0">
                    <a:pos x="19" y="78"/>
                  </a:cxn>
                  <a:cxn ang="0">
                    <a:pos x="44" y="71"/>
                  </a:cxn>
                  <a:cxn ang="0">
                    <a:pos x="71" y="64"/>
                  </a:cxn>
                  <a:cxn ang="0">
                    <a:pos x="100" y="55"/>
                  </a:cxn>
                  <a:cxn ang="0">
                    <a:pos x="128" y="45"/>
                  </a:cxn>
                  <a:cxn ang="0">
                    <a:pos x="155" y="36"/>
                  </a:cxn>
                  <a:cxn ang="0">
                    <a:pos x="183" y="26"/>
                  </a:cxn>
                  <a:cxn ang="0">
                    <a:pos x="211" y="16"/>
                  </a:cxn>
                  <a:cxn ang="0">
                    <a:pos x="238" y="7"/>
                  </a:cxn>
                  <a:cxn ang="0">
                    <a:pos x="257" y="3"/>
                  </a:cxn>
                  <a:cxn ang="0">
                    <a:pos x="265" y="0"/>
                  </a:cxn>
                  <a:cxn ang="0">
                    <a:pos x="282" y="12"/>
                  </a:cxn>
                </a:cxnLst>
                <a:rect l="0" t="0" r="r" b="b"/>
                <a:pathLst>
                  <a:path w="472" h="713">
                    <a:moveTo>
                      <a:pt x="282" y="12"/>
                    </a:moveTo>
                    <a:lnTo>
                      <a:pt x="287" y="33"/>
                    </a:lnTo>
                    <a:lnTo>
                      <a:pt x="293" y="55"/>
                    </a:lnTo>
                    <a:lnTo>
                      <a:pt x="299" y="74"/>
                    </a:lnTo>
                    <a:lnTo>
                      <a:pt x="306" y="95"/>
                    </a:lnTo>
                    <a:lnTo>
                      <a:pt x="313" y="116"/>
                    </a:lnTo>
                    <a:lnTo>
                      <a:pt x="320" y="135"/>
                    </a:lnTo>
                    <a:lnTo>
                      <a:pt x="326" y="157"/>
                    </a:lnTo>
                    <a:lnTo>
                      <a:pt x="332" y="178"/>
                    </a:lnTo>
                    <a:lnTo>
                      <a:pt x="340" y="196"/>
                    </a:lnTo>
                    <a:lnTo>
                      <a:pt x="346" y="217"/>
                    </a:lnTo>
                    <a:lnTo>
                      <a:pt x="351" y="238"/>
                    </a:lnTo>
                    <a:lnTo>
                      <a:pt x="359" y="257"/>
                    </a:lnTo>
                    <a:lnTo>
                      <a:pt x="370" y="287"/>
                    </a:lnTo>
                    <a:lnTo>
                      <a:pt x="378" y="318"/>
                    </a:lnTo>
                    <a:lnTo>
                      <a:pt x="385" y="351"/>
                    </a:lnTo>
                    <a:lnTo>
                      <a:pt x="392" y="383"/>
                    </a:lnTo>
                    <a:lnTo>
                      <a:pt x="399" y="414"/>
                    </a:lnTo>
                    <a:lnTo>
                      <a:pt x="407" y="446"/>
                    </a:lnTo>
                    <a:lnTo>
                      <a:pt x="416" y="476"/>
                    </a:lnTo>
                    <a:lnTo>
                      <a:pt x="427" y="506"/>
                    </a:lnTo>
                    <a:lnTo>
                      <a:pt x="433" y="526"/>
                    </a:lnTo>
                    <a:lnTo>
                      <a:pt x="439" y="544"/>
                    </a:lnTo>
                    <a:lnTo>
                      <a:pt x="445" y="564"/>
                    </a:lnTo>
                    <a:lnTo>
                      <a:pt x="452" y="583"/>
                    </a:lnTo>
                    <a:lnTo>
                      <a:pt x="457" y="602"/>
                    </a:lnTo>
                    <a:lnTo>
                      <a:pt x="463" y="621"/>
                    </a:lnTo>
                    <a:lnTo>
                      <a:pt x="468" y="642"/>
                    </a:lnTo>
                    <a:lnTo>
                      <a:pt x="472" y="662"/>
                    </a:lnTo>
                    <a:lnTo>
                      <a:pt x="457" y="664"/>
                    </a:lnTo>
                    <a:lnTo>
                      <a:pt x="442" y="667"/>
                    </a:lnTo>
                    <a:lnTo>
                      <a:pt x="427" y="670"/>
                    </a:lnTo>
                    <a:lnTo>
                      <a:pt x="412" y="673"/>
                    </a:lnTo>
                    <a:lnTo>
                      <a:pt x="399" y="675"/>
                    </a:lnTo>
                    <a:lnTo>
                      <a:pt x="384" y="679"/>
                    </a:lnTo>
                    <a:lnTo>
                      <a:pt x="369" y="681"/>
                    </a:lnTo>
                    <a:lnTo>
                      <a:pt x="354" y="685"/>
                    </a:lnTo>
                    <a:lnTo>
                      <a:pt x="340" y="688"/>
                    </a:lnTo>
                    <a:lnTo>
                      <a:pt x="325" y="692"/>
                    </a:lnTo>
                    <a:lnTo>
                      <a:pt x="310" y="695"/>
                    </a:lnTo>
                    <a:lnTo>
                      <a:pt x="296" y="699"/>
                    </a:lnTo>
                    <a:lnTo>
                      <a:pt x="281" y="702"/>
                    </a:lnTo>
                    <a:lnTo>
                      <a:pt x="267" y="705"/>
                    </a:lnTo>
                    <a:lnTo>
                      <a:pt x="252" y="710"/>
                    </a:lnTo>
                    <a:lnTo>
                      <a:pt x="238" y="713"/>
                    </a:lnTo>
                    <a:lnTo>
                      <a:pt x="226" y="696"/>
                    </a:lnTo>
                    <a:lnTo>
                      <a:pt x="220" y="674"/>
                    </a:lnTo>
                    <a:lnTo>
                      <a:pt x="215" y="652"/>
                    </a:lnTo>
                    <a:lnTo>
                      <a:pt x="207" y="633"/>
                    </a:lnTo>
                    <a:lnTo>
                      <a:pt x="199" y="612"/>
                    </a:lnTo>
                    <a:lnTo>
                      <a:pt x="191" y="591"/>
                    </a:lnTo>
                    <a:lnTo>
                      <a:pt x="183" y="571"/>
                    </a:lnTo>
                    <a:lnTo>
                      <a:pt x="174" y="550"/>
                    </a:lnTo>
                    <a:lnTo>
                      <a:pt x="166" y="529"/>
                    </a:lnTo>
                    <a:lnTo>
                      <a:pt x="158" y="507"/>
                    </a:lnTo>
                    <a:lnTo>
                      <a:pt x="150" y="487"/>
                    </a:lnTo>
                    <a:lnTo>
                      <a:pt x="142" y="465"/>
                    </a:lnTo>
                    <a:lnTo>
                      <a:pt x="132" y="440"/>
                    </a:lnTo>
                    <a:lnTo>
                      <a:pt x="123" y="417"/>
                    </a:lnTo>
                    <a:lnTo>
                      <a:pt x="113" y="394"/>
                    </a:lnTo>
                    <a:lnTo>
                      <a:pt x="102" y="370"/>
                    </a:lnTo>
                    <a:lnTo>
                      <a:pt x="92" y="347"/>
                    </a:lnTo>
                    <a:lnTo>
                      <a:pt x="83" y="324"/>
                    </a:lnTo>
                    <a:lnTo>
                      <a:pt x="72" y="301"/>
                    </a:lnTo>
                    <a:lnTo>
                      <a:pt x="63" y="277"/>
                    </a:lnTo>
                    <a:lnTo>
                      <a:pt x="55" y="255"/>
                    </a:lnTo>
                    <a:lnTo>
                      <a:pt x="46" y="232"/>
                    </a:lnTo>
                    <a:lnTo>
                      <a:pt x="38" y="210"/>
                    </a:lnTo>
                    <a:lnTo>
                      <a:pt x="30" y="187"/>
                    </a:lnTo>
                    <a:lnTo>
                      <a:pt x="22" y="164"/>
                    </a:lnTo>
                    <a:lnTo>
                      <a:pt x="14" y="142"/>
                    </a:lnTo>
                    <a:lnTo>
                      <a:pt x="7" y="118"/>
                    </a:lnTo>
                    <a:lnTo>
                      <a:pt x="0" y="95"/>
                    </a:lnTo>
                    <a:lnTo>
                      <a:pt x="1" y="84"/>
                    </a:lnTo>
                    <a:lnTo>
                      <a:pt x="9" y="80"/>
                    </a:lnTo>
                    <a:lnTo>
                      <a:pt x="19" y="78"/>
                    </a:lnTo>
                    <a:lnTo>
                      <a:pt x="29" y="74"/>
                    </a:lnTo>
                    <a:lnTo>
                      <a:pt x="44" y="71"/>
                    </a:lnTo>
                    <a:lnTo>
                      <a:pt x="57" y="67"/>
                    </a:lnTo>
                    <a:lnTo>
                      <a:pt x="71" y="64"/>
                    </a:lnTo>
                    <a:lnTo>
                      <a:pt x="85" y="59"/>
                    </a:lnTo>
                    <a:lnTo>
                      <a:pt x="100" y="55"/>
                    </a:lnTo>
                    <a:lnTo>
                      <a:pt x="114" y="51"/>
                    </a:lnTo>
                    <a:lnTo>
                      <a:pt x="128" y="45"/>
                    </a:lnTo>
                    <a:lnTo>
                      <a:pt x="142" y="41"/>
                    </a:lnTo>
                    <a:lnTo>
                      <a:pt x="155" y="36"/>
                    </a:lnTo>
                    <a:lnTo>
                      <a:pt x="169" y="31"/>
                    </a:lnTo>
                    <a:lnTo>
                      <a:pt x="183" y="26"/>
                    </a:lnTo>
                    <a:lnTo>
                      <a:pt x="197" y="21"/>
                    </a:lnTo>
                    <a:lnTo>
                      <a:pt x="211" y="16"/>
                    </a:lnTo>
                    <a:lnTo>
                      <a:pt x="225" y="12"/>
                    </a:lnTo>
                    <a:lnTo>
                      <a:pt x="238" y="7"/>
                    </a:lnTo>
                    <a:lnTo>
                      <a:pt x="252" y="3"/>
                    </a:lnTo>
                    <a:lnTo>
                      <a:pt x="257" y="3"/>
                    </a:lnTo>
                    <a:lnTo>
                      <a:pt x="261" y="2"/>
                    </a:lnTo>
                    <a:lnTo>
                      <a:pt x="265" y="0"/>
                    </a:lnTo>
                    <a:lnTo>
                      <a:pt x="271" y="0"/>
                    </a:lnTo>
                    <a:lnTo>
                      <a:pt x="282" y="12"/>
                    </a:lnTo>
                    <a:close/>
                  </a:path>
                </a:pathLst>
              </a:custGeom>
              <a:solidFill>
                <a:srgbClr val="9919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47" name="Freeform 67"/>
              <p:cNvSpPr>
                <a:spLocks/>
              </p:cNvSpPr>
              <p:nvPr/>
            </p:nvSpPr>
            <p:spPr bwMode="auto">
              <a:xfrm>
                <a:off x="11591925" y="4656138"/>
                <a:ext cx="98425" cy="60325"/>
              </a:xfrm>
              <a:custGeom>
                <a:avLst/>
                <a:gdLst/>
                <a:ahLst/>
                <a:cxnLst>
                  <a:cxn ang="0">
                    <a:pos x="119" y="1"/>
                  </a:cxn>
                  <a:cxn ang="0">
                    <a:pos x="123" y="20"/>
                  </a:cxn>
                  <a:cxn ang="0">
                    <a:pos x="124" y="38"/>
                  </a:cxn>
                  <a:cxn ang="0">
                    <a:pos x="124" y="57"/>
                  </a:cxn>
                  <a:cxn ang="0">
                    <a:pos x="125" y="75"/>
                  </a:cxn>
                  <a:cxn ang="0">
                    <a:pos x="110" y="75"/>
                  </a:cxn>
                  <a:cxn ang="0">
                    <a:pos x="94" y="75"/>
                  </a:cxn>
                  <a:cxn ang="0">
                    <a:pos x="79" y="74"/>
                  </a:cxn>
                  <a:cxn ang="0">
                    <a:pos x="65" y="73"/>
                  </a:cxn>
                  <a:cxn ang="0">
                    <a:pos x="50" y="72"/>
                  </a:cxn>
                  <a:cxn ang="0">
                    <a:pos x="35" y="71"/>
                  </a:cxn>
                  <a:cxn ang="0">
                    <a:pos x="19" y="72"/>
                  </a:cxn>
                  <a:cxn ang="0">
                    <a:pos x="4" y="73"/>
                  </a:cxn>
                  <a:cxn ang="0">
                    <a:pos x="2" y="71"/>
                  </a:cxn>
                  <a:cxn ang="0">
                    <a:pos x="2" y="57"/>
                  </a:cxn>
                  <a:cxn ang="0">
                    <a:pos x="0" y="42"/>
                  </a:cxn>
                  <a:cxn ang="0">
                    <a:pos x="2" y="27"/>
                  </a:cxn>
                  <a:cxn ang="0">
                    <a:pos x="3" y="12"/>
                  </a:cxn>
                  <a:cxn ang="0">
                    <a:pos x="17" y="11"/>
                  </a:cxn>
                  <a:cxn ang="0">
                    <a:pos x="32" y="8"/>
                  </a:cxn>
                  <a:cxn ang="0">
                    <a:pos x="45" y="6"/>
                  </a:cxn>
                  <a:cxn ang="0">
                    <a:pos x="60" y="4"/>
                  </a:cxn>
                  <a:cxn ang="0">
                    <a:pos x="75" y="3"/>
                  </a:cxn>
                  <a:cxn ang="0">
                    <a:pos x="90" y="1"/>
                  </a:cxn>
                  <a:cxn ang="0">
                    <a:pos x="104" y="0"/>
                  </a:cxn>
                  <a:cxn ang="0">
                    <a:pos x="119" y="1"/>
                  </a:cxn>
                </a:cxnLst>
                <a:rect l="0" t="0" r="r" b="b"/>
                <a:pathLst>
                  <a:path w="125" h="75">
                    <a:moveTo>
                      <a:pt x="119" y="1"/>
                    </a:moveTo>
                    <a:lnTo>
                      <a:pt x="123" y="20"/>
                    </a:lnTo>
                    <a:lnTo>
                      <a:pt x="124" y="38"/>
                    </a:lnTo>
                    <a:lnTo>
                      <a:pt x="124" y="57"/>
                    </a:lnTo>
                    <a:lnTo>
                      <a:pt x="125" y="75"/>
                    </a:lnTo>
                    <a:lnTo>
                      <a:pt x="110" y="75"/>
                    </a:lnTo>
                    <a:lnTo>
                      <a:pt x="94" y="75"/>
                    </a:lnTo>
                    <a:lnTo>
                      <a:pt x="79" y="74"/>
                    </a:lnTo>
                    <a:lnTo>
                      <a:pt x="65" y="73"/>
                    </a:lnTo>
                    <a:lnTo>
                      <a:pt x="50" y="72"/>
                    </a:lnTo>
                    <a:lnTo>
                      <a:pt x="35" y="71"/>
                    </a:lnTo>
                    <a:lnTo>
                      <a:pt x="19" y="72"/>
                    </a:lnTo>
                    <a:lnTo>
                      <a:pt x="4" y="73"/>
                    </a:lnTo>
                    <a:lnTo>
                      <a:pt x="2" y="71"/>
                    </a:lnTo>
                    <a:lnTo>
                      <a:pt x="2" y="57"/>
                    </a:lnTo>
                    <a:lnTo>
                      <a:pt x="0" y="42"/>
                    </a:lnTo>
                    <a:lnTo>
                      <a:pt x="2" y="27"/>
                    </a:lnTo>
                    <a:lnTo>
                      <a:pt x="3" y="12"/>
                    </a:lnTo>
                    <a:lnTo>
                      <a:pt x="17" y="11"/>
                    </a:lnTo>
                    <a:lnTo>
                      <a:pt x="32" y="8"/>
                    </a:lnTo>
                    <a:lnTo>
                      <a:pt x="45" y="6"/>
                    </a:lnTo>
                    <a:lnTo>
                      <a:pt x="60" y="4"/>
                    </a:lnTo>
                    <a:lnTo>
                      <a:pt x="75" y="3"/>
                    </a:lnTo>
                    <a:lnTo>
                      <a:pt x="90" y="1"/>
                    </a:lnTo>
                    <a:lnTo>
                      <a:pt x="104" y="0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48" name="Freeform 68"/>
              <p:cNvSpPr>
                <a:spLocks/>
              </p:cNvSpPr>
              <p:nvPr/>
            </p:nvSpPr>
            <p:spPr bwMode="auto">
              <a:xfrm>
                <a:off x="11722100" y="4659313"/>
                <a:ext cx="93663" cy="61913"/>
              </a:xfrm>
              <a:custGeom>
                <a:avLst/>
                <a:gdLst/>
                <a:ahLst/>
                <a:cxnLst>
                  <a:cxn ang="0">
                    <a:pos x="104" y="9"/>
                  </a:cxn>
                  <a:cxn ang="0">
                    <a:pos x="118" y="13"/>
                  </a:cxn>
                  <a:cxn ang="0">
                    <a:pos x="117" y="29"/>
                  </a:cxn>
                  <a:cxn ang="0">
                    <a:pos x="115" y="44"/>
                  </a:cxn>
                  <a:cxn ang="0">
                    <a:pos x="113" y="60"/>
                  </a:cxn>
                  <a:cxn ang="0">
                    <a:pos x="110" y="76"/>
                  </a:cxn>
                  <a:cxn ang="0">
                    <a:pos x="97" y="76"/>
                  </a:cxn>
                  <a:cxn ang="0">
                    <a:pos x="83" y="77"/>
                  </a:cxn>
                  <a:cxn ang="0">
                    <a:pos x="69" y="77"/>
                  </a:cxn>
                  <a:cxn ang="0">
                    <a:pos x="56" y="76"/>
                  </a:cxn>
                  <a:cxn ang="0">
                    <a:pos x="41" y="76"/>
                  </a:cxn>
                  <a:cxn ang="0">
                    <a:pos x="27" y="75"/>
                  </a:cxn>
                  <a:cxn ang="0">
                    <a:pos x="13" y="74"/>
                  </a:cxn>
                  <a:cxn ang="0">
                    <a:pos x="0" y="72"/>
                  </a:cxn>
                  <a:cxn ang="0">
                    <a:pos x="0" y="55"/>
                  </a:cxn>
                  <a:cxn ang="0">
                    <a:pos x="3" y="37"/>
                  </a:cxn>
                  <a:cxn ang="0">
                    <a:pos x="4" y="19"/>
                  </a:cxn>
                  <a:cxn ang="0">
                    <a:pos x="3" y="2"/>
                  </a:cxn>
                  <a:cxn ang="0">
                    <a:pos x="12" y="0"/>
                  </a:cxn>
                  <a:cxn ang="0">
                    <a:pos x="22" y="0"/>
                  </a:cxn>
                  <a:cxn ang="0">
                    <a:pos x="31" y="0"/>
                  </a:cxn>
                  <a:cxn ang="0">
                    <a:pos x="41" y="1"/>
                  </a:cxn>
                  <a:cxn ang="0">
                    <a:pos x="49" y="2"/>
                  </a:cxn>
                  <a:cxn ang="0">
                    <a:pos x="58" y="4"/>
                  </a:cxn>
                  <a:cxn ang="0">
                    <a:pos x="68" y="6"/>
                  </a:cxn>
                  <a:cxn ang="0">
                    <a:pos x="77" y="7"/>
                  </a:cxn>
                  <a:cxn ang="0">
                    <a:pos x="104" y="9"/>
                  </a:cxn>
                </a:cxnLst>
                <a:rect l="0" t="0" r="r" b="b"/>
                <a:pathLst>
                  <a:path w="118" h="77">
                    <a:moveTo>
                      <a:pt x="104" y="9"/>
                    </a:moveTo>
                    <a:lnTo>
                      <a:pt x="118" y="13"/>
                    </a:lnTo>
                    <a:lnTo>
                      <a:pt x="117" y="29"/>
                    </a:lnTo>
                    <a:lnTo>
                      <a:pt x="115" y="44"/>
                    </a:lnTo>
                    <a:lnTo>
                      <a:pt x="113" y="60"/>
                    </a:lnTo>
                    <a:lnTo>
                      <a:pt x="110" y="76"/>
                    </a:lnTo>
                    <a:lnTo>
                      <a:pt x="97" y="76"/>
                    </a:lnTo>
                    <a:lnTo>
                      <a:pt x="83" y="77"/>
                    </a:lnTo>
                    <a:lnTo>
                      <a:pt x="69" y="77"/>
                    </a:lnTo>
                    <a:lnTo>
                      <a:pt x="56" y="76"/>
                    </a:lnTo>
                    <a:lnTo>
                      <a:pt x="41" y="76"/>
                    </a:lnTo>
                    <a:lnTo>
                      <a:pt x="27" y="75"/>
                    </a:lnTo>
                    <a:lnTo>
                      <a:pt x="13" y="74"/>
                    </a:lnTo>
                    <a:lnTo>
                      <a:pt x="0" y="72"/>
                    </a:lnTo>
                    <a:lnTo>
                      <a:pt x="0" y="55"/>
                    </a:lnTo>
                    <a:lnTo>
                      <a:pt x="3" y="37"/>
                    </a:lnTo>
                    <a:lnTo>
                      <a:pt x="4" y="19"/>
                    </a:lnTo>
                    <a:lnTo>
                      <a:pt x="3" y="2"/>
                    </a:lnTo>
                    <a:lnTo>
                      <a:pt x="12" y="0"/>
                    </a:lnTo>
                    <a:lnTo>
                      <a:pt x="22" y="0"/>
                    </a:lnTo>
                    <a:lnTo>
                      <a:pt x="31" y="0"/>
                    </a:lnTo>
                    <a:lnTo>
                      <a:pt x="41" y="1"/>
                    </a:lnTo>
                    <a:lnTo>
                      <a:pt x="49" y="2"/>
                    </a:lnTo>
                    <a:lnTo>
                      <a:pt x="58" y="4"/>
                    </a:lnTo>
                    <a:lnTo>
                      <a:pt x="68" y="6"/>
                    </a:lnTo>
                    <a:lnTo>
                      <a:pt x="77" y="7"/>
                    </a:lnTo>
                    <a:lnTo>
                      <a:pt x="104" y="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49" name="Freeform 69"/>
              <p:cNvSpPr>
                <a:spLocks/>
              </p:cNvSpPr>
              <p:nvPr/>
            </p:nvSpPr>
            <p:spPr bwMode="auto">
              <a:xfrm>
                <a:off x="11368088" y="4664076"/>
                <a:ext cx="53975" cy="66675"/>
              </a:xfrm>
              <a:custGeom>
                <a:avLst/>
                <a:gdLst/>
                <a:ahLst/>
                <a:cxnLst>
                  <a:cxn ang="0">
                    <a:pos x="68" y="2"/>
                  </a:cxn>
                  <a:cxn ang="0">
                    <a:pos x="68" y="23"/>
                  </a:cxn>
                  <a:cxn ang="0">
                    <a:pos x="67" y="41"/>
                  </a:cxn>
                  <a:cxn ang="0">
                    <a:pos x="67" y="60"/>
                  </a:cxn>
                  <a:cxn ang="0">
                    <a:pos x="65" y="79"/>
                  </a:cxn>
                  <a:cxn ang="0">
                    <a:pos x="57" y="83"/>
                  </a:cxn>
                  <a:cxn ang="0">
                    <a:pos x="49" y="83"/>
                  </a:cxn>
                  <a:cxn ang="0">
                    <a:pos x="41" y="81"/>
                  </a:cxn>
                  <a:cxn ang="0">
                    <a:pos x="31" y="81"/>
                  </a:cxn>
                  <a:cxn ang="0">
                    <a:pos x="25" y="83"/>
                  </a:cxn>
                  <a:cxn ang="0">
                    <a:pos x="18" y="83"/>
                  </a:cxn>
                  <a:cxn ang="0">
                    <a:pos x="10" y="83"/>
                  </a:cxn>
                  <a:cxn ang="0">
                    <a:pos x="3" y="81"/>
                  </a:cxn>
                  <a:cxn ang="0">
                    <a:pos x="0" y="62"/>
                  </a:cxn>
                  <a:cxn ang="0">
                    <a:pos x="1" y="42"/>
                  </a:cxn>
                  <a:cxn ang="0">
                    <a:pos x="1" y="24"/>
                  </a:cxn>
                  <a:cxn ang="0">
                    <a:pos x="3" y="3"/>
                  </a:cxn>
                  <a:cxn ang="0">
                    <a:pos x="11" y="2"/>
                  </a:cxn>
                  <a:cxn ang="0">
                    <a:pos x="18" y="2"/>
                  </a:cxn>
                  <a:cxn ang="0">
                    <a:pos x="26" y="1"/>
                  </a:cxn>
                  <a:cxn ang="0">
                    <a:pos x="35" y="1"/>
                  </a:cxn>
                  <a:cxn ang="0">
                    <a:pos x="43" y="0"/>
                  </a:cxn>
                  <a:cxn ang="0">
                    <a:pos x="51" y="1"/>
                  </a:cxn>
                  <a:cxn ang="0">
                    <a:pos x="60" y="1"/>
                  </a:cxn>
                  <a:cxn ang="0">
                    <a:pos x="68" y="2"/>
                  </a:cxn>
                </a:cxnLst>
                <a:rect l="0" t="0" r="r" b="b"/>
                <a:pathLst>
                  <a:path w="68" h="83">
                    <a:moveTo>
                      <a:pt x="68" y="2"/>
                    </a:moveTo>
                    <a:lnTo>
                      <a:pt x="68" y="23"/>
                    </a:lnTo>
                    <a:lnTo>
                      <a:pt x="67" y="41"/>
                    </a:lnTo>
                    <a:lnTo>
                      <a:pt x="67" y="60"/>
                    </a:lnTo>
                    <a:lnTo>
                      <a:pt x="65" y="79"/>
                    </a:lnTo>
                    <a:lnTo>
                      <a:pt x="57" y="83"/>
                    </a:lnTo>
                    <a:lnTo>
                      <a:pt x="49" y="83"/>
                    </a:lnTo>
                    <a:lnTo>
                      <a:pt x="41" y="81"/>
                    </a:lnTo>
                    <a:lnTo>
                      <a:pt x="31" y="81"/>
                    </a:lnTo>
                    <a:lnTo>
                      <a:pt x="25" y="83"/>
                    </a:lnTo>
                    <a:lnTo>
                      <a:pt x="18" y="83"/>
                    </a:lnTo>
                    <a:lnTo>
                      <a:pt x="10" y="83"/>
                    </a:lnTo>
                    <a:lnTo>
                      <a:pt x="3" y="81"/>
                    </a:lnTo>
                    <a:lnTo>
                      <a:pt x="0" y="62"/>
                    </a:lnTo>
                    <a:lnTo>
                      <a:pt x="1" y="42"/>
                    </a:lnTo>
                    <a:lnTo>
                      <a:pt x="1" y="24"/>
                    </a:lnTo>
                    <a:lnTo>
                      <a:pt x="3" y="3"/>
                    </a:lnTo>
                    <a:lnTo>
                      <a:pt x="11" y="2"/>
                    </a:lnTo>
                    <a:lnTo>
                      <a:pt x="18" y="2"/>
                    </a:lnTo>
                    <a:lnTo>
                      <a:pt x="26" y="1"/>
                    </a:lnTo>
                    <a:lnTo>
                      <a:pt x="35" y="1"/>
                    </a:lnTo>
                    <a:lnTo>
                      <a:pt x="43" y="0"/>
                    </a:lnTo>
                    <a:lnTo>
                      <a:pt x="51" y="1"/>
                    </a:lnTo>
                    <a:lnTo>
                      <a:pt x="60" y="1"/>
                    </a:lnTo>
                    <a:lnTo>
                      <a:pt x="68" y="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50" name="Freeform 70"/>
              <p:cNvSpPr>
                <a:spLocks/>
              </p:cNvSpPr>
              <p:nvPr/>
            </p:nvSpPr>
            <p:spPr bwMode="auto">
              <a:xfrm>
                <a:off x="11514138" y="4664076"/>
                <a:ext cx="41275" cy="53975"/>
              </a:xfrm>
              <a:custGeom>
                <a:avLst/>
                <a:gdLst/>
                <a:ahLst/>
                <a:cxnLst>
                  <a:cxn ang="0">
                    <a:pos x="53" y="4"/>
                  </a:cxn>
                  <a:cxn ang="0">
                    <a:pos x="53" y="63"/>
                  </a:cxn>
                  <a:cxn ang="0">
                    <a:pos x="46" y="63"/>
                  </a:cxn>
                  <a:cxn ang="0">
                    <a:pos x="40" y="64"/>
                  </a:cxn>
                  <a:cxn ang="0">
                    <a:pos x="34" y="65"/>
                  </a:cxn>
                  <a:cxn ang="0">
                    <a:pos x="27" y="65"/>
                  </a:cxn>
                  <a:cxn ang="0">
                    <a:pos x="21" y="66"/>
                  </a:cxn>
                  <a:cxn ang="0">
                    <a:pos x="16" y="68"/>
                  </a:cxn>
                  <a:cxn ang="0">
                    <a:pos x="9" y="68"/>
                  </a:cxn>
                  <a:cxn ang="0">
                    <a:pos x="2" y="68"/>
                  </a:cxn>
                  <a:cxn ang="0">
                    <a:pos x="0" y="51"/>
                  </a:cxn>
                  <a:cxn ang="0">
                    <a:pos x="1" y="35"/>
                  </a:cxn>
                  <a:cxn ang="0">
                    <a:pos x="1" y="19"/>
                  </a:cxn>
                  <a:cxn ang="0">
                    <a:pos x="1" y="3"/>
                  </a:cxn>
                  <a:cxn ang="0">
                    <a:pos x="5" y="2"/>
                  </a:cxn>
                  <a:cxn ang="0">
                    <a:pos x="11" y="1"/>
                  </a:cxn>
                  <a:cxn ang="0">
                    <a:pos x="17" y="1"/>
                  </a:cxn>
                  <a:cxn ang="0">
                    <a:pos x="23" y="0"/>
                  </a:cxn>
                  <a:cxn ang="0">
                    <a:pos x="31" y="1"/>
                  </a:cxn>
                  <a:cxn ang="0">
                    <a:pos x="39" y="1"/>
                  </a:cxn>
                  <a:cxn ang="0">
                    <a:pos x="46" y="2"/>
                  </a:cxn>
                  <a:cxn ang="0">
                    <a:pos x="53" y="4"/>
                  </a:cxn>
                </a:cxnLst>
                <a:rect l="0" t="0" r="r" b="b"/>
                <a:pathLst>
                  <a:path w="53" h="68">
                    <a:moveTo>
                      <a:pt x="53" y="4"/>
                    </a:moveTo>
                    <a:lnTo>
                      <a:pt x="53" y="63"/>
                    </a:lnTo>
                    <a:lnTo>
                      <a:pt x="46" y="63"/>
                    </a:lnTo>
                    <a:lnTo>
                      <a:pt x="40" y="64"/>
                    </a:lnTo>
                    <a:lnTo>
                      <a:pt x="34" y="65"/>
                    </a:lnTo>
                    <a:lnTo>
                      <a:pt x="27" y="65"/>
                    </a:lnTo>
                    <a:lnTo>
                      <a:pt x="21" y="66"/>
                    </a:lnTo>
                    <a:lnTo>
                      <a:pt x="16" y="68"/>
                    </a:lnTo>
                    <a:lnTo>
                      <a:pt x="9" y="68"/>
                    </a:lnTo>
                    <a:lnTo>
                      <a:pt x="2" y="68"/>
                    </a:lnTo>
                    <a:lnTo>
                      <a:pt x="0" y="51"/>
                    </a:lnTo>
                    <a:lnTo>
                      <a:pt x="1" y="35"/>
                    </a:lnTo>
                    <a:lnTo>
                      <a:pt x="1" y="19"/>
                    </a:lnTo>
                    <a:lnTo>
                      <a:pt x="1" y="3"/>
                    </a:lnTo>
                    <a:lnTo>
                      <a:pt x="5" y="2"/>
                    </a:lnTo>
                    <a:lnTo>
                      <a:pt x="11" y="1"/>
                    </a:lnTo>
                    <a:lnTo>
                      <a:pt x="17" y="1"/>
                    </a:lnTo>
                    <a:lnTo>
                      <a:pt x="23" y="0"/>
                    </a:lnTo>
                    <a:lnTo>
                      <a:pt x="31" y="1"/>
                    </a:lnTo>
                    <a:lnTo>
                      <a:pt x="39" y="1"/>
                    </a:lnTo>
                    <a:lnTo>
                      <a:pt x="46" y="2"/>
                    </a:lnTo>
                    <a:lnTo>
                      <a:pt x="53" y="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51" name="Freeform 71"/>
              <p:cNvSpPr>
                <a:spLocks/>
              </p:cNvSpPr>
              <p:nvPr/>
            </p:nvSpPr>
            <p:spPr bwMode="auto">
              <a:xfrm>
                <a:off x="11441113" y="4665663"/>
                <a:ext cx="50800" cy="61913"/>
              </a:xfrm>
              <a:custGeom>
                <a:avLst/>
                <a:gdLst/>
                <a:ahLst/>
                <a:cxnLst>
                  <a:cxn ang="0">
                    <a:pos x="65" y="3"/>
                  </a:cxn>
                  <a:cxn ang="0">
                    <a:pos x="64" y="21"/>
                  </a:cxn>
                  <a:cxn ang="0">
                    <a:pos x="64" y="38"/>
                  </a:cxn>
                  <a:cxn ang="0">
                    <a:pos x="64" y="55"/>
                  </a:cxn>
                  <a:cxn ang="0">
                    <a:pos x="63" y="72"/>
                  </a:cxn>
                  <a:cxn ang="0">
                    <a:pos x="2" y="78"/>
                  </a:cxn>
                  <a:cxn ang="0">
                    <a:pos x="0" y="59"/>
                  </a:cxn>
                  <a:cxn ang="0">
                    <a:pos x="2" y="40"/>
                  </a:cxn>
                  <a:cxn ang="0">
                    <a:pos x="3" y="21"/>
                  </a:cxn>
                  <a:cxn ang="0">
                    <a:pos x="5" y="2"/>
                  </a:cxn>
                  <a:cxn ang="0">
                    <a:pos x="13" y="2"/>
                  </a:cxn>
                  <a:cxn ang="0">
                    <a:pos x="20" y="1"/>
                  </a:cxn>
                  <a:cxn ang="0">
                    <a:pos x="28" y="1"/>
                  </a:cxn>
                  <a:cxn ang="0">
                    <a:pos x="35" y="1"/>
                  </a:cxn>
                  <a:cxn ang="0">
                    <a:pos x="43" y="0"/>
                  </a:cxn>
                  <a:cxn ang="0">
                    <a:pos x="50" y="1"/>
                  </a:cxn>
                  <a:cxn ang="0">
                    <a:pos x="58" y="2"/>
                  </a:cxn>
                  <a:cxn ang="0">
                    <a:pos x="65" y="3"/>
                  </a:cxn>
                </a:cxnLst>
                <a:rect l="0" t="0" r="r" b="b"/>
                <a:pathLst>
                  <a:path w="65" h="78">
                    <a:moveTo>
                      <a:pt x="65" y="3"/>
                    </a:moveTo>
                    <a:lnTo>
                      <a:pt x="64" y="21"/>
                    </a:lnTo>
                    <a:lnTo>
                      <a:pt x="64" y="38"/>
                    </a:lnTo>
                    <a:lnTo>
                      <a:pt x="64" y="55"/>
                    </a:lnTo>
                    <a:lnTo>
                      <a:pt x="63" y="72"/>
                    </a:lnTo>
                    <a:lnTo>
                      <a:pt x="2" y="78"/>
                    </a:lnTo>
                    <a:lnTo>
                      <a:pt x="0" y="59"/>
                    </a:lnTo>
                    <a:lnTo>
                      <a:pt x="2" y="40"/>
                    </a:lnTo>
                    <a:lnTo>
                      <a:pt x="3" y="21"/>
                    </a:lnTo>
                    <a:lnTo>
                      <a:pt x="5" y="2"/>
                    </a:lnTo>
                    <a:lnTo>
                      <a:pt x="13" y="2"/>
                    </a:lnTo>
                    <a:lnTo>
                      <a:pt x="20" y="1"/>
                    </a:lnTo>
                    <a:lnTo>
                      <a:pt x="28" y="1"/>
                    </a:lnTo>
                    <a:lnTo>
                      <a:pt x="35" y="1"/>
                    </a:lnTo>
                    <a:lnTo>
                      <a:pt x="43" y="0"/>
                    </a:lnTo>
                    <a:lnTo>
                      <a:pt x="50" y="1"/>
                    </a:lnTo>
                    <a:lnTo>
                      <a:pt x="58" y="2"/>
                    </a:lnTo>
                    <a:lnTo>
                      <a:pt x="6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52" name="Freeform 72"/>
              <p:cNvSpPr>
                <a:spLocks/>
              </p:cNvSpPr>
              <p:nvPr/>
            </p:nvSpPr>
            <p:spPr bwMode="auto">
              <a:xfrm>
                <a:off x="11272838" y="4668838"/>
                <a:ext cx="69850" cy="66675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88" y="20"/>
                  </a:cxn>
                  <a:cxn ang="0">
                    <a:pos x="89" y="40"/>
                  </a:cxn>
                  <a:cxn ang="0">
                    <a:pos x="88" y="58"/>
                  </a:cxn>
                  <a:cxn ang="0">
                    <a:pos x="89" y="76"/>
                  </a:cxn>
                  <a:cxn ang="0">
                    <a:pos x="80" y="78"/>
                  </a:cxn>
                  <a:cxn ang="0">
                    <a:pos x="69" y="79"/>
                  </a:cxn>
                  <a:cxn ang="0">
                    <a:pos x="60" y="80"/>
                  </a:cxn>
                  <a:cxn ang="0">
                    <a:pos x="51" y="81"/>
                  </a:cxn>
                  <a:cxn ang="0">
                    <a:pos x="42" y="82"/>
                  </a:cxn>
                  <a:cxn ang="0">
                    <a:pos x="33" y="82"/>
                  </a:cxn>
                  <a:cxn ang="0">
                    <a:pos x="23" y="83"/>
                  </a:cxn>
                  <a:cxn ang="0">
                    <a:pos x="14" y="84"/>
                  </a:cxn>
                  <a:cxn ang="0">
                    <a:pos x="6" y="83"/>
                  </a:cxn>
                  <a:cxn ang="0">
                    <a:pos x="6" y="66"/>
                  </a:cxn>
                  <a:cxn ang="0">
                    <a:pos x="5" y="46"/>
                  </a:cxn>
                  <a:cxn ang="0">
                    <a:pos x="3" y="28"/>
                  </a:cxn>
                  <a:cxn ang="0">
                    <a:pos x="0" y="11"/>
                  </a:cxn>
                  <a:cxn ang="0">
                    <a:pos x="7" y="6"/>
                  </a:cxn>
                  <a:cxn ang="0">
                    <a:pos x="18" y="6"/>
                  </a:cxn>
                  <a:cxn ang="0">
                    <a:pos x="27" y="5"/>
                  </a:cxn>
                  <a:cxn ang="0">
                    <a:pos x="36" y="4"/>
                  </a:cxn>
                  <a:cxn ang="0">
                    <a:pos x="46" y="3"/>
                  </a:cxn>
                  <a:cxn ang="0">
                    <a:pos x="56" y="3"/>
                  </a:cxn>
                  <a:cxn ang="0">
                    <a:pos x="65" y="2"/>
                  </a:cxn>
                  <a:cxn ang="0">
                    <a:pos x="75" y="0"/>
                  </a:cxn>
                  <a:cxn ang="0">
                    <a:pos x="86" y="0"/>
                  </a:cxn>
                </a:cxnLst>
                <a:rect l="0" t="0" r="r" b="b"/>
                <a:pathLst>
                  <a:path w="89" h="84">
                    <a:moveTo>
                      <a:pt x="86" y="0"/>
                    </a:moveTo>
                    <a:lnTo>
                      <a:pt x="88" y="20"/>
                    </a:lnTo>
                    <a:lnTo>
                      <a:pt x="89" y="40"/>
                    </a:lnTo>
                    <a:lnTo>
                      <a:pt x="88" y="58"/>
                    </a:lnTo>
                    <a:lnTo>
                      <a:pt x="89" y="76"/>
                    </a:lnTo>
                    <a:lnTo>
                      <a:pt x="80" y="78"/>
                    </a:lnTo>
                    <a:lnTo>
                      <a:pt x="69" y="79"/>
                    </a:lnTo>
                    <a:lnTo>
                      <a:pt x="60" y="80"/>
                    </a:lnTo>
                    <a:lnTo>
                      <a:pt x="51" y="81"/>
                    </a:lnTo>
                    <a:lnTo>
                      <a:pt x="42" y="82"/>
                    </a:lnTo>
                    <a:lnTo>
                      <a:pt x="33" y="82"/>
                    </a:lnTo>
                    <a:lnTo>
                      <a:pt x="23" y="83"/>
                    </a:lnTo>
                    <a:lnTo>
                      <a:pt x="14" y="84"/>
                    </a:lnTo>
                    <a:lnTo>
                      <a:pt x="6" y="83"/>
                    </a:lnTo>
                    <a:lnTo>
                      <a:pt x="6" y="66"/>
                    </a:lnTo>
                    <a:lnTo>
                      <a:pt x="5" y="46"/>
                    </a:lnTo>
                    <a:lnTo>
                      <a:pt x="3" y="28"/>
                    </a:lnTo>
                    <a:lnTo>
                      <a:pt x="0" y="11"/>
                    </a:lnTo>
                    <a:lnTo>
                      <a:pt x="7" y="6"/>
                    </a:lnTo>
                    <a:lnTo>
                      <a:pt x="18" y="6"/>
                    </a:lnTo>
                    <a:lnTo>
                      <a:pt x="27" y="5"/>
                    </a:lnTo>
                    <a:lnTo>
                      <a:pt x="36" y="4"/>
                    </a:lnTo>
                    <a:lnTo>
                      <a:pt x="46" y="3"/>
                    </a:lnTo>
                    <a:lnTo>
                      <a:pt x="56" y="3"/>
                    </a:lnTo>
                    <a:lnTo>
                      <a:pt x="65" y="2"/>
                    </a:lnTo>
                    <a:lnTo>
                      <a:pt x="75" y="0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53" name="Freeform 73"/>
              <p:cNvSpPr>
                <a:spLocks/>
              </p:cNvSpPr>
              <p:nvPr/>
            </p:nvSpPr>
            <p:spPr bwMode="auto">
              <a:xfrm>
                <a:off x="11179175" y="4679951"/>
                <a:ext cx="69850" cy="69850"/>
              </a:xfrm>
              <a:custGeom>
                <a:avLst/>
                <a:gdLst/>
                <a:ahLst/>
                <a:cxnLst>
                  <a:cxn ang="0">
                    <a:pos x="83" y="6"/>
                  </a:cxn>
                  <a:cxn ang="0">
                    <a:pos x="84" y="23"/>
                  </a:cxn>
                  <a:cxn ang="0">
                    <a:pos x="86" y="39"/>
                  </a:cxn>
                  <a:cxn ang="0">
                    <a:pos x="88" y="57"/>
                  </a:cxn>
                  <a:cxn ang="0">
                    <a:pos x="88" y="73"/>
                  </a:cxn>
                  <a:cxn ang="0">
                    <a:pos x="79" y="76"/>
                  </a:cxn>
                  <a:cxn ang="0">
                    <a:pos x="71" y="78"/>
                  </a:cxn>
                  <a:cxn ang="0">
                    <a:pos x="62" y="81"/>
                  </a:cxn>
                  <a:cxn ang="0">
                    <a:pos x="54" y="83"/>
                  </a:cxn>
                  <a:cxn ang="0">
                    <a:pos x="50" y="83"/>
                  </a:cxn>
                  <a:cxn ang="0">
                    <a:pos x="46" y="84"/>
                  </a:cxn>
                  <a:cxn ang="0">
                    <a:pos x="43" y="85"/>
                  </a:cxn>
                  <a:cxn ang="0">
                    <a:pos x="40" y="88"/>
                  </a:cxn>
                  <a:cxn ang="0">
                    <a:pos x="33" y="88"/>
                  </a:cxn>
                  <a:cxn ang="0">
                    <a:pos x="28" y="89"/>
                  </a:cxn>
                  <a:cxn ang="0">
                    <a:pos x="21" y="90"/>
                  </a:cxn>
                  <a:cxn ang="0">
                    <a:pos x="14" y="90"/>
                  </a:cxn>
                  <a:cxn ang="0">
                    <a:pos x="9" y="71"/>
                  </a:cxn>
                  <a:cxn ang="0">
                    <a:pos x="6" y="53"/>
                  </a:cxn>
                  <a:cxn ang="0">
                    <a:pos x="2" y="33"/>
                  </a:cxn>
                  <a:cxn ang="0">
                    <a:pos x="0" y="15"/>
                  </a:cxn>
                  <a:cxn ang="0">
                    <a:pos x="1" y="12"/>
                  </a:cxn>
                  <a:cxn ang="0">
                    <a:pos x="5" y="9"/>
                  </a:cxn>
                  <a:cxn ang="0">
                    <a:pos x="8" y="8"/>
                  </a:cxn>
                  <a:cxn ang="0">
                    <a:pos x="11" y="7"/>
                  </a:cxn>
                  <a:cxn ang="0">
                    <a:pos x="20" y="6"/>
                  </a:cxn>
                  <a:cxn ang="0">
                    <a:pos x="29" y="5"/>
                  </a:cxn>
                  <a:cxn ang="0">
                    <a:pos x="37" y="4"/>
                  </a:cxn>
                  <a:cxn ang="0">
                    <a:pos x="46" y="4"/>
                  </a:cxn>
                  <a:cxn ang="0">
                    <a:pos x="54" y="2"/>
                  </a:cxn>
                  <a:cxn ang="0">
                    <a:pos x="62" y="1"/>
                  </a:cxn>
                  <a:cxn ang="0">
                    <a:pos x="71" y="1"/>
                  </a:cxn>
                  <a:cxn ang="0">
                    <a:pos x="79" y="0"/>
                  </a:cxn>
                  <a:cxn ang="0">
                    <a:pos x="83" y="6"/>
                  </a:cxn>
                </a:cxnLst>
                <a:rect l="0" t="0" r="r" b="b"/>
                <a:pathLst>
                  <a:path w="88" h="90">
                    <a:moveTo>
                      <a:pt x="83" y="6"/>
                    </a:moveTo>
                    <a:lnTo>
                      <a:pt x="84" y="23"/>
                    </a:lnTo>
                    <a:lnTo>
                      <a:pt x="86" y="39"/>
                    </a:lnTo>
                    <a:lnTo>
                      <a:pt x="88" y="57"/>
                    </a:lnTo>
                    <a:lnTo>
                      <a:pt x="88" y="73"/>
                    </a:lnTo>
                    <a:lnTo>
                      <a:pt x="79" y="76"/>
                    </a:lnTo>
                    <a:lnTo>
                      <a:pt x="71" y="78"/>
                    </a:lnTo>
                    <a:lnTo>
                      <a:pt x="62" y="81"/>
                    </a:lnTo>
                    <a:lnTo>
                      <a:pt x="54" y="83"/>
                    </a:lnTo>
                    <a:lnTo>
                      <a:pt x="50" y="83"/>
                    </a:lnTo>
                    <a:lnTo>
                      <a:pt x="46" y="84"/>
                    </a:lnTo>
                    <a:lnTo>
                      <a:pt x="43" y="85"/>
                    </a:lnTo>
                    <a:lnTo>
                      <a:pt x="40" y="88"/>
                    </a:lnTo>
                    <a:lnTo>
                      <a:pt x="33" y="88"/>
                    </a:lnTo>
                    <a:lnTo>
                      <a:pt x="28" y="89"/>
                    </a:lnTo>
                    <a:lnTo>
                      <a:pt x="21" y="90"/>
                    </a:lnTo>
                    <a:lnTo>
                      <a:pt x="14" y="90"/>
                    </a:lnTo>
                    <a:lnTo>
                      <a:pt x="9" y="71"/>
                    </a:lnTo>
                    <a:lnTo>
                      <a:pt x="6" y="53"/>
                    </a:lnTo>
                    <a:lnTo>
                      <a:pt x="2" y="33"/>
                    </a:lnTo>
                    <a:lnTo>
                      <a:pt x="0" y="15"/>
                    </a:lnTo>
                    <a:lnTo>
                      <a:pt x="1" y="12"/>
                    </a:lnTo>
                    <a:lnTo>
                      <a:pt x="5" y="9"/>
                    </a:lnTo>
                    <a:lnTo>
                      <a:pt x="8" y="8"/>
                    </a:lnTo>
                    <a:lnTo>
                      <a:pt x="11" y="7"/>
                    </a:lnTo>
                    <a:lnTo>
                      <a:pt x="20" y="6"/>
                    </a:lnTo>
                    <a:lnTo>
                      <a:pt x="29" y="5"/>
                    </a:lnTo>
                    <a:lnTo>
                      <a:pt x="37" y="4"/>
                    </a:lnTo>
                    <a:lnTo>
                      <a:pt x="46" y="4"/>
                    </a:lnTo>
                    <a:lnTo>
                      <a:pt x="54" y="2"/>
                    </a:lnTo>
                    <a:lnTo>
                      <a:pt x="62" y="1"/>
                    </a:lnTo>
                    <a:lnTo>
                      <a:pt x="71" y="1"/>
                    </a:lnTo>
                    <a:lnTo>
                      <a:pt x="79" y="0"/>
                    </a:lnTo>
                    <a:lnTo>
                      <a:pt x="83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54" name="Freeform 74"/>
              <p:cNvSpPr>
                <a:spLocks/>
              </p:cNvSpPr>
              <p:nvPr/>
            </p:nvSpPr>
            <p:spPr bwMode="auto">
              <a:xfrm>
                <a:off x="11104563" y="4692651"/>
                <a:ext cx="55563" cy="69850"/>
              </a:xfrm>
              <a:custGeom>
                <a:avLst/>
                <a:gdLst/>
                <a:ahLst/>
                <a:cxnLst>
                  <a:cxn ang="0">
                    <a:pos x="63" y="14"/>
                  </a:cxn>
                  <a:cxn ang="0">
                    <a:pos x="65" y="30"/>
                  </a:cxn>
                  <a:cxn ang="0">
                    <a:pos x="68" y="46"/>
                  </a:cxn>
                  <a:cxn ang="0">
                    <a:pos x="70" y="63"/>
                  </a:cxn>
                  <a:cxn ang="0">
                    <a:pos x="70" y="79"/>
                  </a:cxn>
                  <a:cxn ang="0">
                    <a:pos x="62" y="80"/>
                  </a:cxn>
                  <a:cxn ang="0">
                    <a:pos x="53" y="82"/>
                  </a:cxn>
                  <a:cxn ang="0">
                    <a:pos x="45" y="83"/>
                  </a:cxn>
                  <a:cxn ang="0">
                    <a:pos x="39" y="84"/>
                  </a:cxn>
                  <a:cxn ang="0">
                    <a:pos x="30" y="86"/>
                  </a:cxn>
                  <a:cxn ang="0">
                    <a:pos x="22" y="86"/>
                  </a:cxn>
                  <a:cxn ang="0">
                    <a:pos x="14" y="87"/>
                  </a:cxn>
                  <a:cxn ang="0">
                    <a:pos x="6" y="88"/>
                  </a:cxn>
                  <a:cxn ang="0">
                    <a:pos x="5" y="86"/>
                  </a:cxn>
                  <a:cxn ang="0">
                    <a:pos x="0" y="10"/>
                  </a:cxn>
                  <a:cxn ang="0">
                    <a:pos x="5" y="7"/>
                  </a:cxn>
                  <a:cxn ang="0">
                    <a:pos x="12" y="6"/>
                  </a:cxn>
                  <a:cxn ang="0">
                    <a:pos x="18" y="7"/>
                  </a:cxn>
                  <a:cxn ang="0">
                    <a:pos x="24" y="6"/>
                  </a:cxn>
                  <a:cxn ang="0">
                    <a:pos x="28" y="5"/>
                  </a:cxn>
                  <a:cxn ang="0">
                    <a:pos x="35" y="4"/>
                  </a:cxn>
                  <a:cxn ang="0">
                    <a:pos x="42" y="2"/>
                  </a:cxn>
                  <a:cxn ang="0">
                    <a:pos x="49" y="0"/>
                  </a:cxn>
                  <a:cxn ang="0">
                    <a:pos x="56" y="0"/>
                  </a:cxn>
                  <a:cxn ang="0">
                    <a:pos x="60" y="2"/>
                  </a:cxn>
                  <a:cxn ang="0">
                    <a:pos x="63" y="6"/>
                  </a:cxn>
                  <a:cxn ang="0">
                    <a:pos x="63" y="14"/>
                  </a:cxn>
                </a:cxnLst>
                <a:rect l="0" t="0" r="r" b="b"/>
                <a:pathLst>
                  <a:path w="70" h="88">
                    <a:moveTo>
                      <a:pt x="63" y="14"/>
                    </a:moveTo>
                    <a:lnTo>
                      <a:pt x="65" y="30"/>
                    </a:lnTo>
                    <a:lnTo>
                      <a:pt x="68" y="46"/>
                    </a:lnTo>
                    <a:lnTo>
                      <a:pt x="70" y="63"/>
                    </a:lnTo>
                    <a:lnTo>
                      <a:pt x="70" y="79"/>
                    </a:lnTo>
                    <a:lnTo>
                      <a:pt x="62" y="80"/>
                    </a:lnTo>
                    <a:lnTo>
                      <a:pt x="53" y="82"/>
                    </a:lnTo>
                    <a:lnTo>
                      <a:pt x="45" y="83"/>
                    </a:lnTo>
                    <a:lnTo>
                      <a:pt x="39" y="84"/>
                    </a:lnTo>
                    <a:lnTo>
                      <a:pt x="30" y="86"/>
                    </a:lnTo>
                    <a:lnTo>
                      <a:pt x="22" y="86"/>
                    </a:lnTo>
                    <a:lnTo>
                      <a:pt x="14" y="87"/>
                    </a:lnTo>
                    <a:lnTo>
                      <a:pt x="6" y="88"/>
                    </a:lnTo>
                    <a:lnTo>
                      <a:pt x="5" y="86"/>
                    </a:lnTo>
                    <a:lnTo>
                      <a:pt x="0" y="10"/>
                    </a:lnTo>
                    <a:lnTo>
                      <a:pt x="5" y="7"/>
                    </a:lnTo>
                    <a:lnTo>
                      <a:pt x="12" y="6"/>
                    </a:lnTo>
                    <a:lnTo>
                      <a:pt x="18" y="7"/>
                    </a:lnTo>
                    <a:lnTo>
                      <a:pt x="24" y="6"/>
                    </a:lnTo>
                    <a:lnTo>
                      <a:pt x="28" y="5"/>
                    </a:lnTo>
                    <a:lnTo>
                      <a:pt x="35" y="4"/>
                    </a:lnTo>
                    <a:lnTo>
                      <a:pt x="42" y="2"/>
                    </a:lnTo>
                    <a:lnTo>
                      <a:pt x="49" y="0"/>
                    </a:lnTo>
                    <a:lnTo>
                      <a:pt x="56" y="0"/>
                    </a:lnTo>
                    <a:lnTo>
                      <a:pt x="60" y="2"/>
                    </a:lnTo>
                    <a:lnTo>
                      <a:pt x="63" y="6"/>
                    </a:lnTo>
                    <a:lnTo>
                      <a:pt x="63" y="1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55" name="Freeform 75"/>
              <p:cNvSpPr>
                <a:spLocks/>
              </p:cNvSpPr>
              <p:nvPr/>
            </p:nvSpPr>
            <p:spPr bwMode="auto">
              <a:xfrm>
                <a:off x="11004550" y="4706938"/>
                <a:ext cx="80963" cy="69850"/>
              </a:xfrm>
              <a:custGeom>
                <a:avLst/>
                <a:gdLst/>
                <a:ahLst/>
                <a:cxnLst>
                  <a:cxn ang="0">
                    <a:pos x="87" y="0"/>
                  </a:cxn>
                  <a:cxn ang="0">
                    <a:pos x="90" y="18"/>
                  </a:cxn>
                  <a:cxn ang="0">
                    <a:pos x="94" y="36"/>
                  </a:cxn>
                  <a:cxn ang="0">
                    <a:pos x="98" y="55"/>
                  </a:cxn>
                  <a:cxn ang="0">
                    <a:pos x="101" y="73"/>
                  </a:cxn>
                  <a:cxn ang="0">
                    <a:pos x="98" y="76"/>
                  </a:cxn>
                  <a:cxn ang="0">
                    <a:pos x="88" y="78"/>
                  </a:cxn>
                  <a:cxn ang="0">
                    <a:pos x="79" y="80"/>
                  </a:cxn>
                  <a:cxn ang="0">
                    <a:pos x="70" y="81"/>
                  </a:cxn>
                  <a:cxn ang="0">
                    <a:pos x="61" y="84"/>
                  </a:cxn>
                  <a:cxn ang="0">
                    <a:pos x="50" y="85"/>
                  </a:cxn>
                  <a:cxn ang="0">
                    <a:pos x="41" y="86"/>
                  </a:cxn>
                  <a:cxn ang="0">
                    <a:pos x="32" y="87"/>
                  </a:cxn>
                  <a:cxn ang="0">
                    <a:pos x="22" y="88"/>
                  </a:cxn>
                  <a:cxn ang="0">
                    <a:pos x="17" y="72"/>
                  </a:cxn>
                  <a:cxn ang="0">
                    <a:pos x="10" y="56"/>
                  </a:cxn>
                  <a:cxn ang="0">
                    <a:pos x="3" y="40"/>
                  </a:cxn>
                  <a:cxn ang="0">
                    <a:pos x="0" y="23"/>
                  </a:cxn>
                  <a:cxn ang="0">
                    <a:pos x="10" y="18"/>
                  </a:cxn>
                  <a:cxn ang="0">
                    <a:pos x="20" y="15"/>
                  </a:cxn>
                  <a:cxn ang="0">
                    <a:pos x="31" y="10"/>
                  </a:cxn>
                  <a:cxn ang="0">
                    <a:pos x="42" y="5"/>
                  </a:cxn>
                  <a:cxn ang="0">
                    <a:pos x="53" y="3"/>
                  </a:cxn>
                  <a:cxn ang="0">
                    <a:pos x="64" y="1"/>
                  </a:cxn>
                  <a:cxn ang="0">
                    <a:pos x="76" y="0"/>
                  </a:cxn>
                  <a:cxn ang="0">
                    <a:pos x="87" y="0"/>
                  </a:cxn>
                </a:cxnLst>
                <a:rect l="0" t="0" r="r" b="b"/>
                <a:pathLst>
                  <a:path w="101" h="88">
                    <a:moveTo>
                      <a:pt x="87" y="0"/>
                    </a:moveTo>
                    <a:lnTo>
                      <a:pt x="90" y="18"/>
                    </a:lnTo>
                    <a:lnTo>
                      <a:pt x="94" y="36"/>
                    </a:lnTo>
                    <a:lnTo>
                      <a:pt x="98" y="55"/>
                    </a:lnTo>
                    <a:lnTo>
                      <a:pt x="101" y="73"/>
                    </a:lnTo>
                    <a:lnTo>
                      <a:pt x="98" y="76"/>
                    </a:lnTo>
                    <a:lnTo>
                      <a:pt x="88" y="78"/>
                    </a:lnTo>
                    <a:lnTo>
                      <a:pt x="79" y="80"/>
                    </a:lnTo>
                    <a:lnTo>
                      <a:pt x="70" y="81"/>
                    </a:lnTo>
                    <a:lnTo>
                      <a:pt x="61" y="84"/>
                    </a:lnTo>
                    <a:lnTo>
                      <a:pt x="50" y="85"/>
                    </a:lnTo>
                    <a:lnTo>
                      <a:pt x="41" y="86"/>
                    </a:lnTo>
                    <a:lnTo>
                      <a:pt x="32" y="87"/>
                    </a:lnTo>
                    <a:lnTo>
                      <a:pt x="22" y="88"/>
                    </a:lnTo>
                    <a:lnTo>
                      <a:pt x="17" y="72"/>
                    </a:lnTo>
                    <a:lnTo>
                      <a:pt x="10" y="56"/>
                    </a:lnTo>
                    <a:lnTo>
                      <a:pt x="3" y="40"/>
                    </a:lnTo>
                    <a:lnTo>
                      <a:pt x="0" y="23"/>
                    </a:lnTo>
                    <a:lnTo>
                      <a:pt x="10" y="18"/>
                    </a:lnTo>
                    <a:lnTo>
                      <a:pt x="20" y="15"/>
                    </a:lnTo>
                    <a:lnTo>
                      <a:pt x="31" y="10"/>
                    </a:lnTo>
                    <a:lnTo>
                      <a:pt x="42" y="5"/>
                    </a:lnTo>
                    <a:lnTo>
                      <a:pt x="53" y="3"/>
                    </a:lnTo>
                    <a:lnTo>
                      <a:pt x="64" y="1"/>
                    </a:lnTo>
                    <a:lnTo>
                      <a:pt x="76" y="0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56" name="Freeform 76"/>
              <p:cNvSpPr>
                <a:spLocks/>
              </p:cNvSpPr>
              <p:nvPr/>
            </p:nvSpPr>
            <p:spPr bwMode="auto">
              <a:xfrm>
                <a:off x="11930063" y="4714876"/>
                <a:ext cx="76200" cy="88900"/>
              </a:xfrm>
              <a:custGeom>
                <a:avLst/>
                <a:gdLst/>
                <a:ahLst/>
                <a:cxnLst>
                  <a:cxn ang="0">
                    <a:pos x="96" y="15"/>
                  </a:cxn>
                  <a:cxn ang="0">
                    <a:pos x="93" y="31"/>
                  </a:cxn>
                  <a:cxn ang="0">
                    <a:pos x="90" y="47"/>
                  </a:cxn>
                  <a:cxn ang="0">
                    <a:pos x="85" y="62"/>
                  </a:cxn>
                  <a:cxn ang="0">
                    <a:pos x="83" y="79"/>
                  </a:cxn>
                  <a:cxn ang="0">
                    <a:pos x="82" y="88"/>
                  </a:cxn>
                  <a:cxn ang="0">
                    <a:pos x="81" y="96"/>
                  </a:cxn>
                  <a:cxn ang="0">
                    <a:pos x="79" y="104"/>
                  </a:cxn>
                  <a:cxn ang="0">
                    <a:pos x="77" y="112"/>
                  </a:cxn>
                  <a:cxn ang="0">
                    <a:pos x="68" y="111"/>
                  </a:cxn>
                  <a:cxn ang="0">
                    <a:pos x="58" y="109"/>
                  </a:cxn>
                  <a:cxn ang="0">
                    <a:pos x="48" y="108"/>
                  </a:cxn>
                  <a:cxn ang="0">
                    <a:pos x="39" y="107"/>
                  </a:cxn>
                  <a:cxn ang="0">
                    <a:pos x="30" y="105"/>
                  </a:cxn>
                  <a:cxn ang="0">
                    <a:pos x="21" y="104"/>
                  </a:cxn>
                  <a:cxn ang="0">
                    <a:pos x="11" y="101"/>
                  </a:cxn>
                  <a:cxn ang="0">
                    <a:pos x="2" y="99"/>
                  </a:cxn>
                  <a:cxn ang="0">
                    <a:pos x="0" y="89"/>
                  </a:cxn>
                  <a:cxn ang="0">
                    <a:pos x="1" y="77"/>
                  </a:cxn>
                  <a:cxn ang="0">
                    <a:pos x="2" y="66"/>
                  </a:cxn>
                  <a:cxn ang="0">
                    <a:pos x="3" y="55"/>
                  </a:cxn>
                  <a:cxn ang="0">
                    <a:pos x="7" y="39"/>
                  </a:cxn>
                  <a:cxn ang="0">
                    <a:pos x="9" y="22"/>
                  </a:cxn>
                  <a:cxn ang="0">
                    <a:pos x="16" y="7"/>
                  </a:cxn>
                  <a:cxn ang="0">
                    <a:pos x="31" y="0"/>
                  </a:cxn>
                  <a:cxn ang="0">
                    <a:pos x="39" y="1"/>
                  </a:cxn>
                  <a:cxn ang="0">
                    <a:pos x="48" y="2"/>
                  </a:cxn>
                  <a:cxn ang="0">
                    <a:pos x="56" y="3"/>
                  </a:cxn>
                  <a:cxn ang="0">
                    <a:pos x="64" y="5"/>
                  </a:cxn>
                  <a:cxn ang="0">
                    <a:pos x="73" y="7"/>
                  </a:cxn>
                  <a:cxn ang="0">
                    <a:pos x="81" y="9"/>
                  </a:cxn>
                  <a:cxn ang="0">
                    <a:pos x="89" y="12"/>
                  </a:cxn>
                  <a:cxn ang="0">
                    <a:pos x="96" y="15"/>
                  </a:cxn>
                </a:cxnLst>
                <a:rect l="0" t="0" r="r" b="b"/>
                <a:pathLst>
                  <a:path w="96" h="112">
                    <a:moveTo>
                      <a:pt x="96" y="15"/>
                    </a:moveTo>
                    <a:lnTo>
                      <a:pt x="93" y="31"/>
                    </a:lnTo>
                    <a:lnTo>
                      <a:pt x="90" y="47"/>
                    </a:lnTo>
                    <a:lnTo>
                      <a:pt x="85" y="62"/>
                    </a:lnTo>
                    <a:lnTo>
                      <a:pt x="83" y="79"/>
                    </a:lnTo>
                    <a:lnTo>
                      <a:pt x="82" y="88"/>
                    </a:lnTo>
                    <a:lnTo>
                      <a:pt x="81" y="96"/>
                    </a:lnTo>
                    <a:lnTo>
                      <a:pt x="79" y="104"/>
                    </a:lnTo>
                    <a:lnTo>
                      <a:pt x="77" y="112"/>
                    </a:lnTo>
                    <a:lnTo>
                      <a:pt x="68" y="111"/>
                    </a:lnTo>
                    <a:lnTo>
                      <a:pt x="58" y="109"/>
                    </a:lnTo>
                    <a:lnTo>
                      <a:pt x="48" y="108"/>
                    </a:lnTo>
                    <a:lnTo>
                      <a:pt x="39" y="107"/>
                    </a:lnTo>
                    <a:lnTo>
                      <a:pt x="30" y="105"/>
                    </a:lnTo>
                    <a:lnTo>
                      <a:pt x="21" y="104"/>
                    </a:lnTo>
                    <a:lnTo>
                      <a:pt x="11" y="101"/>
                    </a:lnTo>
                    <a:lnTo>
                      <a:pt x="2" y="99"/>
                    </a:lnTo>
                    <a:lnTo>
                      <a:pt x="0" y="89"/>
                    </a:lnTo>
                    <a:lnTo>
                      <a:pt x="1" y="77"/>
                    </a:lnTo>
                    <a:lnTo>
                      <a:pt x="2" y="66"/>
                    </a:lnTo>
                    <a:lnTo>
                      <a:pt x="3" y="55"/>
                    </a:lnTo>
                    <a:lnTo>
                      <a:pt x="7" y="39"/>
                    </a:lnTo>
                    <a:lnTo>
                      <a:pt x="9" y="22"/>
                    </a:lnTo>
                    <a:lnTo>
                      <a:pt x="16" y="7"/>
                    </a:lnTo>
                    <a:lnTo>
                      <a:pt x="31" y="0"/>
                    </a:lnTo>
                    <a:lnTo>
                      <a:pt x="39" y="1"/>
                    </a:lnTo>
                    <a:lnTo>
                      <a:pt x="48" y="2"/>
                    </a:lnTo>
                    <a:lnTo>
                      <a:pt x="56" y="3"/>
                    </a:lnTo>
                    <a:lnTo>
                      <a:pt x="64" y="5"/>
                    </a:lnTo>
                    <a:lnTo>
                      <a:pt x="73" y="7"/>
                    </a:lnTo>
                    <a:lnTo>
                      <a:pt x="81" y="9"/>
                    </a:lnTo>
                    <a:lnTo>
                      <a:pt x="89" y="12"/>
                    </a:lnTo>
                    <a:lnTo>
                      <a:pt x="96" y="1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57" name="Freeform 77"/>
              <p:cNvSpPr>
                <a:spLocks/>
              </p:cNvSpPr>
              <p:nvPr/>
            </p:nvSpPr>
            <p:spPr bwMode="auto">
              <a:xfrm>
                <a:off x="10810875" y="4729163"/>
                <a:ext cx="61913" cy="77788"/>
              </a:xfrm>
              <a:custGeom>
                <a:avLst/>
                <a:gdLst/>
                <a:ahLst/>
                <a:cxnLst>
                  <a:cxn ang="0">
                    <a:pos x="60" y="18"/>
                  </a:cxn>
                  <a:cxn ang="0">
                    <a:pos x="78" y="79"/>
                  </a:cxn>
                  <a:cxn ang="0">
                    <a:pos x="71" y="81"/>
                  </a:cxn>
                  <a:cxn ang="0">
                    <a:pos x="65" y="83"/>
                  </a:cxn>
                  <a:cxn ang="0">
                    <a:pos x="58" y="87"/>
                  </a:cxn>
                  <a:cxn ang="0">
                    <a:pos x="51" y="89"/>
                  </a:cxn>
                  <a:cxn ang="0">
                    <a:pos x="46" y="91"/>
                  </a:cxn>
                  <a:cxn ang="0">
                    <a:pos x="39" y="94"/>
                  </a:cxn>
                  <a:cxn ang="0">
                    <a:pos x="32" y="95"/>
                  </a:cxn>
                  <a:cxn ang="0">
                    <a:pos x="25" y="97"/>
                  </a:cxn>
                  <a:cxn ang="0">
                    <a:pos x="17" y="78"/>
                  </a:cxn>
                  <a:cxn ang="0">
                    <a:pos x="10" y="57"/>
                  </a:cxn>
                  <a:cxn ang="0">
                    <a:pos x="4" y="36"/>
                  </a:cxn>
                  <a:cxn ang="0">
                    <a:pos x="0" y="14"/>
                  </a:cxn>
                  <a:cxn ang="0">
                    <a:pos x="7" y="12"/>
                  </a:cxn>
                  <a:cxn ang="0">
                    <a:pos x="12" y="10"/>
                  </a:cxn>
                  <a:cxn ang="0">
                    <a:pos x="19" y="7"/>
                  </a:cxn>
                  <a:cxn ang="0">
                    <a:pos x="26" y="5"/>
                  </a:cxn>
                  <a:cxn ang="0">
                    <a:pos x="32" y="3"/>
                  </a:cxn>
                  <a:cxn ang="0">
                    <a:pos x="39" y="2"/>
                  </a:cxn>
                  <a:cxn ang="0">
                    <a:pos x="46" y="0"/>
                  </a:cxn>
                  <a:cxn ang="0">
                    <a:pos x="53" y="0"/>
                  </a:cxn>
                  <a:cxn ang="0">
                    <a:pos x="60" y="18"/>
                  </a:cxn>
                </a:cxnLst>
                <a:rect l="0" t="0" r="r" b="b"/>
                <a:pathLst>
                  <a:path w="78" h="97">
                    <a:moveTo>
                      <a:pt x="60" y="18"/>
                    </a:moveTo>
                    <a:lnTo>
                      <a:pt x="78" y="79"/>
                    </a:lnTo>
                    <a:lnTo>
                      <a:pt x="71" y="81"/>
                    </a:lnTo>
                    <a:lnTo>
                      <a:pt x="65" y="83"/>
                    </a:lnTo>
                    <a:lnTo>
                      <a:pt x="58" y="87"/>
                    </a:lnTo>
                    <a:lnTo>
                      <a:pt x="51" y="89"/>
                    </a:lnTo>
                    <a:lnTo>
                      <a:pt x="46" y="91"/>
                    </a:lnTo>
                    <a:lnTo>
                      <a:pt x="39" y="94"/>
                    </a:lnTo>
                    <a:lnTo>
                      <a:pt x="32" y="95"/>
                    </a:lnTo>
                    <a:lnTo>
                      <a:pt x="25" y="97"/>
                    </a:lnTo>
                    <a:lnTo>
                      <a:pt x="17" y="78"/>
                    </a:lnTo>
                    <a:lnTo>
                      <a:pt x="10" y="57"/>
                    </a:lnTo>
                    <a:lnTo>
                      <a:pt x="4" y="36"/>
                    </a:lnTo>
                    <a:lnTo>
                      <a:pt x="0" y="14"/>
                    </a:lnTo>
                    <a:lnTo>
                      <a:pt x="7" y="12"/>
                    </a:lnTo>
                    <a:lnTo>
                      <a:pt x="12" y="10"/>
                    </a:lnTo>
                    <a:lnTo>
                      <a:pt x="19" y="7"/>
                    </a:lnTo>
                    <a:lnTo>
                      <a:pt x="26" y="5"/>
                    </a:lnTo>
                    <a:lnTo>
                      <a:pt x="32" y="3"/>
                    </a:lnTo>
                    <a:lnTo>
                      <a:pt x="39" y="2"/>
                    </a:lnTo>
                    <a:lnTo>
                      <a:pt x="46" y="0"/>
                    </a:lnTo>
                    <a:lnTo>
                      <a:pt x="53" y="0"/>
                    </a:lnTo>
                    <a:lnTo>
                      <a:pt x="60" y="1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58" name="Freeform 78"/>
              <p:cNvSpPr>
                <a:spLocks/>
              </p:cNvSpPr>
              <p:nvPr/>
            </p:nvSpPr>
            <p:spPr bwMode="auto">
              <a:xfrm>
                <a:off x="12018963" y="4733926"/>
                <a:ext cx="60325" cy="87313"/>
              </a:xfrm>
              <a:custGeom>
                <a:avLst/>
                <a:gdLst/>
                <a:ahLst/>
                <a:cxnLst>
                  <a:cxn ang="0">
                    <a:pos x="74" y="15"/>
                  </a:cxn>
                  <a:cxn ang="0">
                    <a:pos x="76" y="22"/>
                  </a:cxn>
                  <a:cxn ang="0">
                    <a:pos x="70" y="45"/>
                  </a:cxn>
                  <a:cxn ang="0">
                    <a:pos x="65" y="67"/>
                  </a:cxn>
                  <a:cxn ang="0">
                    <a:pos x="61" y="90"/>
                  </a:cxn>
                  <a:cxn ang="0">
                    <a:pos x="56" y="112"/>
                  </a:cxn>
                  <a:cxn ang="0">
                    <a:pos x="49" y="111"/>
                  </a:cxn>
                  <a:cxn ang="0">
                    <a:pos x="42" y="108"/>
                  </a:cxn>
                  <a:cxn ang="0">
                    <a:pos x="35" y="106"/>
                  </a:cxn>
                  <a:cxn ang="0">
                    <a:pos x="28" y="104"/>
                  </a:cxn>
                  <a:cxn ang="0">
                    <a:pos x="20" y="101"/>
                  </a:cxn>
                  <a:cxn ang="0">
                    <a:pos x="13" y="99"/>
                  </a:cxn>
                  <a:cxn ang="0">
                    <a:pos x="6" y="98"/>
                  </a:cxn>
                  <a:cxn ang="0">
                    <a:pos x="0" y="96"/>
                  </a:cxn>
                  <a:cxn ang="0">
                    <a:pos x="3" y="71"/>
                  </a:cxn>
                  <a:cxn ang="0">
                    <a:pos x="9" y="47"/>
                  </a:cxn>
                  <a:cxn ang="0">
                    <a:pos x="15" y="23"/>
                  </a:cxn>
                  <a:cxn ang="0">
                    <a:pos x="24" y="0"/>
                  </a:cxn>
                  <a:cxn ang="0">
                    <a:pos x="30" y="2"/>
                  </a:cxn>
                  <a:cxn ang="0">
                    <a:pos x="36" y="3"/>
                  </a:cxn>
                  <a:cxn ang="0">
                    <a:pos x="43" y="5"/>
                  </a:cxn>
                  <a:cxn ang="0">
                    <a:pos x="50" y="6"/>
                  </a:cxn>
                  <a:cxn ang="0">
                    <a:pos x="56" y="7"/>
                  </a:cxn>
                  <a:cxn ang="0">
                    <a:pos x="63" y="8"/>
                  </a:cxn>
                  <a:cxn ang="0">
                    <a:pos x="69" y="12"/>
                  </a:cxn>
                  <a:cxn ang="0">
                    <a:pos x="74" y="15"/>
                  </a:cxn>
                </a:cxnLst>
                <a:rect l="0" t="0" r="r" b="b"/>
                <a:pathLst>
                  <a:path w="76" h="112">
                    <a:moveTo>
                      <a:pt x="74" y="15"/>
                    </a:moveTo>
                    <a:lnTo>
                      <a:pt x="76" y="22"/>
                    </a:lnTo>
                    <a:lnTo>
                      <a:pt x="70" y="45"/>
                    </a:lnTo>
                    <a:lnTo>
                      <a:pt x="65" y="67"/>
                    </a:lnTo>
                    <a:lnTo>
                      <a:pt x="61" y="90"/>
                    </a:lnTo>
                    <a:lnTo>
                      <a:pt x="56" y="112"/>
                    </a:lnTo>
                    <a:lnTo>
                      <a:pt x="49" y="111"/>
                    </a:lnTo>
                    <a:lnTo>
                      <a:pt x="42" y="108"/>
                    </a:lnTo>
                    <a:lnTo>
                      <a:pt x="35" y="106"/>
                    </a:lnTo>
                    <a:lnTo>
                      <a:pt x="28" y="104"/>
                    </a:lnTo>
                    <a:lnTo>
                      <a:pt x="20" y="101"/>
                    </a:lnTo>
                    <a:lnTo>
                      <a:pt x="13" y="99"/>
                    </a:lnTo>
                    <a:lnTo>
                      <a:pt x="6" y="98"/>
                    </a:lnTo>
                    <a:lnTo>
                      <a:pt x="0" y="96"/>
                    </a:lnTo>
                    <a:lnTo>
                      <a:pt x="3" y="71"/>
                    </a:lnTo>
                    <a:lnTo>
                      <a:pt x="9" y="47"/>
                    </a:lnTo>
                    <a:lnTo>
                      <a:pt x="15" y="23"/>
                    </a:lnTo>
                    <a:lnTo>
                      <a:pt x="24" y="0"/>
                    </a:lnTo>
                    <a:lnTo>
                      <a:pt x="30" y="2"/>
                    </a:lnTo>
                    <a:lnTo>
                      <a:pt x="36" y="3"/>
                    </a:lnTo>
                    <a:lnTo>
                      <a:pt x="43" y="5"/>
                    </a:lnTo>
                    <a:lnTo>
                      <a:pt x="50" y="6"/>
                    </a:lnTo>
                    <a:lnTo>
                      <a:pt x="56" y="7"/>
                    </a:lnTo>
                    <a:lnTo>
                      <a:pt x="63" y="8"/>
                    </a:lnTo>
                    <a:lnTo>
                      <a:pt x="69" y="12"/>
                    </a:lnTo>
                    <a:lnTo>
                      <a:pt x="74" y="1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59" name="Freeform 79"/>
              <p:cNvSpPr>
                <a:spLocks/>
              </p:cNvSpPr>
              <p:nvPr/>
            </p:nvSpPr>
            <p:spPr bwMode="auto">
              <a:xfrm>
                <a:off x="11593513" y="4745038"/>
                <a:ext cx="96838" cy="65088"/>
              </a:xfrm>
              <a:custGeom>
                <a:avLst/>
                <a:gdLst/>
                <a:ahLst/>
                <a:cxnLst>
                  <a:cxn ang="0">
                    <a:pos x="121" y="2"/>
                  </a:cxn>
                  <a:cxn ang="0">
                    <a:pos x="121" y="23"/>
                  </a:cxn>
                  <a:cxn ang="0">
                    <a:pos x="120" y="41"/>
                  </a:cxn>
                  <a:cxn ang="0">
                    <a:pos x="119" y="61"/>
                  </a:cxn>
                  <a:cxn ang="0">
                    <a:pos x="117" y="81"/>
                  </a:cxn>
                  <a:cxn ang="0">
                    <a:pos x="104" y="82"/>
                  </a:cxn>
                  <a:cxn ang="0">
                    <a:pos x="91" y="83"/>
                  </a:cxn>
                  <a:cxn ang="0">
                    <a:pos x="77" y="83"/>
                  </a:cxn>
                  <a:cxn ang="0">
                    <a:pos x="63" y="83"/>
                  </a:cxn>
                  <a:cxn ang="0">
                    <a:pos x="49" y="83"/>
                  </a:cxn>
                  <a:cxn ang="0">
                    <a:pos x="36" y="83"/>
                  </a:cxn>
                  <a:cxn ang="0">
                    <a:pos x="21" y="82"/>
                  </a:cxn>
                  <a:cxn ang="0">
                    <a:pos x="7" y="82"/>
                  </a:cxn>
                  <a:cxn ang="0">
                    <a:pos x="6" y="62"/>
                  </a:cxn>
                  <a:cxn ang="0">
                    <a:pos x="2" y="44"/>
                  </a:cxn>
                  <a:cxn ang="0">
                    <a:pos x="0" y="24"/>
                  </a:cxn>
                  <a:cxn ang="0">
                    <a:pos x="0" y="3"/>
                  </a:cxn>
                  <a:cxn ang="0">
                    <a:pos x="15" y="2"/>
                  </a:cxn>
                  <a:cxn ang="0">
                    <a:pos x="29" y="2"/>
                  </a:cxn>
                  <a:cxn ang="0">
                    <a:pos x="44" y="1"/>
                  </a:cxn>
                  <a:cxn ang="0">
                    <a:pos x="59" y="1"/>
                  </a:cxn>
                  <a:cxn ang="0">
                    <a:pos x="74" y="1"/>
                  </a:cxn>
                  <a:cxn ang="0">
                    <a:pos x="89" y="1"/>
                  </a:cxn>
                  <a:cxn ang="0">
                    <a:pos x="104" y="0"/>
                  </a:cxn>
                  <a:cxn ang="0">
                    <a:pos x="119" y="0"/>
                  </a:cxn>
                  <a:cxn ang="0">
                    <a:pos x="121" y="2"/>
                  </a:cxn>
                </a:cxnLst>
                <a:rect l="0" t="0" r="r" b="b"/>
                <a:pathLst>
                  <a:path w="121" h="83">
                    <a:moveTo>
                      <a:pt x="121" y="2"/>
                    </a:moveTo>
                    <a:lnTo>
                      <a:pt x="121" y="23"/>
                    </a:lnTo>
                    <a:lnTo>
                      <a:pt x="120" y="41"/>
                    </a:lnTo>
                    <a:lnTo>
                      <a:pt x="119" y="61"/>
                    </a:lnTo>
                    <a:lnTo>
                      <a:pt x="117" y="81"/>
                    </a:lnTo>
                    <a:lnTo>
                      <a:pt x="104" y="82"/>
                    </a:lnTo>
                    <a:lnTo>
                      <a:pt x="91" y="83"/>
                    </a:lnTo>
                    <a:lnTo>
                      <a:pt x="77" y="83"/>
                    </a:lnTo>
                    <a:lnTo>
                      <a:pt x="63" y="83"/>
                    </a:lnTo>
                    <a:lnTo>
                      <a:pt x="49" y="83"/>
                    </a:lnTo>
                    <a:lnTo>
                      <a:pt x="36" y="83"/>
                    </a:lnTo>
                    <a:lnTo>
                      <a:pt x="21" y="82"/>
                    </a:lnTo>
                    <a:lnTo>
                      <a:pt x="7" y="82"/>
                    </a:lnTo>
                    <a:lnTo>
                      <a:pt x="6" y="62"/>
                    </a:lnTo>
                    <a:lnTo>
                      <a:pt x="2" y="44"/>
                    </a:lnTo>
                    <a:lnTo>
                      <a:pt x="0" y="24"/>
                    </a:lnTo>
                    <a:lnTo>
                      <a:pt x="0" y="3"/>
                    </a:lnTo>
                    <a:lnTo>
                      <a:pt x="15" y="2"/>
                    </a:lnTo>
                    <a:lnTo>
                      <a:pt x="29" y="2"/>
                    </a:lnTo>
                    <a:lnTo>
                      <a:pt x="44" y="1"/>
                    </a:lnTo>
                    <a:lnTo>
                      <a:pt x="59" y="1"/>
                    </a:lnTo>
                    <a:lnTo>
                      <a:pt x="74" y="1"/>
                    </a:lnTo>
                    <a:lnTo>
                      <a:pt x="89" y="1"/>
                    </a:lnTo>
                    <a:lnTo>
                      <a:pt x="104" y="0"/>
                    </a:lnTo>
                    <a:lnTo>
                      <a:pt x="119" y="0"/>
                    </a:lnTo>
                    <a:lnTo>
                      <a:pt x="121" y="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60" name="Freeform 80"/>
              <p:cNvSpPr>
                <a:spLocks/>
              </p:cNvSpPr>
              <p:nvPr/>
            </p:nvSpPr>
            <p:spPr bwMode="auto">
              <a:xfrm>
                <a:off x="11718925" y="4746626"/>
                <a:ext cx="87313" cy="61913"/>
              </a:xfrm>
              <a:custGeom>
                <a:avLst/>
                <a:gdLst/>
                <a:ahLst/>
                <a:cxnLst>
                  <a:cxn ang="0">
                    <a:pos x="109" y="8"/>
                  </a:cxn>
                  <a:cxn ang="0">
                    <a:pos x="110" y="78"/>
                  </a:cxn>
                  <a:cxn ang="0">
                    <a:pos x="98" y="79"/>
                  </a:cxn>
                  <a:cxn ang="0">
                    <a:pos x="84" y="79"/>
                  </a:cxn>
                  <a:cxn ang="0">
                    <a:pos x="70" y="79"/>
                  </a:cxn>
                  <a:cxn ang="0">
                    <a:pos x="56" y="79"/>
                  </a:cxn>
                  <a:cxn ang="0">
                    <a:pos x="42" y="79"/>
                  </a:cxn>
                  <a:cxn ang="0">
                    <a:pos x="30" y="79"/>
                  </a:cxn>
                  <a:cxn ang="0">
                    <a:pos x="16" y="79"/>
                  </a:cxn>
                  <a:cxn ang="0">
                    <a:pos x="2" y="79"/>
                  </a:cxn>
                  <a:cxn ang="0">
                    <a:pos x="0" y="76"/>
                  </a:cxn>
                  <a:cxn ang="0">
                    <a:pos x="0" y="58"/>
                  </a:cxn>
                  <a:cxn ang="0">
                    <a:pos x="0" y="38"/>
                  </a:cxn>
                  <a:cxn ang="0">
                    <a:pos x="0" y="19"/>
                  </a:cxn>
                  <a:cxn ang="0">
                    <a:pos x="2" y="0"/>
                  </a:cxn>
                  <a:cxn ang="0">
                    <a:pos x="15" y="1"/>
                  </a:cxn>
                  <a:cxn ang="0">
                    <a:pos x="28" y="1"/>
                  </a:cxn>
                  <a:cxn ang="0">
                    <a:pos x="42" y="3"/>
                  </a:cxn>
                  <a:cxn ang="0">
                    <a:pos x="56" y="3"/>
                  </a:cxn>
                  <a:cxn ang="0">
                    <a:pos x="70" y="4"/>
                  </a:cxn>
                  <a:cxn ang="0">
                    <a:pos x="84" y="5"/>
                  </a:cxn>
                  <a:cxn ang="0">
                    <a:pos x="96" y="6"/>
                  </a:cxn>
                  <a:cxn ang="0">
                    <a:pos x="109" y="8"/>
                  </a:cxn>
                </a:cxnLst>
                <a:rect l="0" t="0" r="r" b="b"/>
                <a:pathLst>
                  <a:path w="110" h="79">
                    <a:moveTo>
                      <a:pt x="109" y="8"/>
                    </a:moveTo>
                    <a:lnTo>
                      <a:pt x="110" y="78"/>
                    </a:lnTo>
                    <a:lnTo>
                      <a:pt x="98" y="79"/>
                    </a:lnTo>
                    <a:lnTo>
                      <a:pt x="84" y="79"/>
                    </a:lnTo>
                    <a:lnTo>
                      <a:pt x="70" y="79"/>
                    </a:lnTo>
                    <a:lnTo>
                      <a:pt x="56" y="79"/>
                    </a:lnTo>
                    <a:lnTo>
                      <a:pt x="42" y="79"/>
                    </a:lnTo>
                    <a:lnTo>
                      <a:pt x="30" y="79"/>
                    </a:lnTo>
                    <a:lnTo>
                      <a:pt x="16" y="79"/>
                    </a:lnTo>
                    <a:lnTo>
                      <a:pt x="2" y="79"/>
                    </a:lnTo>
                    <a:lnTo>
                      <a:pt x="0" y="76"/>
                    </a:lnTo>
                    <a:lnTo>
                      <a:pt x="0" y="58"/>
                    </a:lnTo>
                    <a:lnTo>
                      <a:pt x="0" y="38"/>
                    </a:lnTo>
                    <a:lnTo>
                      <a:pt x="0" y="19"/>
                    </a:lnTo>
                    <a:lnTo>
                      <a:pt x="2" y="0"/>
                    </a:lnTo>
                    <a:lnTo>
                      <a:pt x="15" y="1"/>
                    </a:lnTo>
                    <a:lnTo>
                      <a:pt x="28" y="1"/>
                    </a:lnTo>
                    <a:lnTo>
                      <a:pt x="42" y="3"/>
                    </a:lnTo>
                    <a:lnTo>
                      <a:pt x="56" y="3"/>
                    </a:lnTo>
                    <a:lnTo>
                      <a:pt x="70" y="4"/>
                    </a:lnTo>
                    <a:lnTo>
                      <a:pt x="84" y="5"/>
                    </a:lnTo>
                    <a:lnTo>
                      <a:pt x="96" y="6"/>
                    </a:lnTo>
                    <a:lnTo>
                      <a:pt x="109" y="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61" name="Freeform 81"/>
              <p:cNvSpPr>
                <a:spLocks/>
              </p:cNvSpPr>
              <p:nvPr/>
            </p:nvSpPr>
            <p:spPr bwMode="auto">
              <a:xfrm>
                <a:off x="11514138" y="4748213"/>
                <a:ext cx="46038" cy="65088"/>
              </a:xfrm>
              <a:custGeom>
                <a:avLst/>
                <a:gdLst/>
                <a:ahLst/>
                <a:cxnLst>
                  <a:cxn ang="0">
                    <a:pos x="52" y="0"/>
                  </a:cxn>
                  <a:cxn ang="0">
                    <a:pos x="54" y="19"/>
                  </a:cxn>
                  <a:cxn ang="0">
                    <a:pos x="55" y="39"/>
                  </a:cxn>
                  <a:cxn ang="0">
                    <a:pos x="56" y="57"/>
                  </a:cxn>
                  <a:cxn ang="0">
                    <a:pos x="55" y="77"/>
                  </a:cxn>
                  <a:cxn ang="0">
                    <a:pos x="52" y="80"/>
                  </a:cxn>
                  <a:cxn ang="0">
                    <a:pos x="5" y="80"/>
                  </a:cxn>
                  <a:cxn ang="0">
                    <a:pos x="2" y="63"/>
                  </a:cxn>
                  <a:cxn ang="0">
                    <a:pos x="1" y="43"/>
                  </a:cxn>
                  <a:cxn ang="0">
                    <a:pos x="1" y="24"/>
                  </a:cxn>
                  <a:cxn ang="0">
                    <a:pos x="0" y="5"/>
                  </a:cxn>
                  <a:cxn ang="0">
                    <a:pos x="3" y="2"/>
                  </a:cxn>
                  <a:cxn ang="0">
                    <a:pos x="9" y="2"/>
                  </a:cxn>
                  <a:cxn ang="0">
                    <a:pos x="16" y="2"/>
                  </a:cxn>
                  <a:cxn ang="0">
                    <a:pos x="22" y="1"/>
                  </a:cxn>
                  <a:cxn ang="0">
                    <a:pos x="27" y="1"/>
                  </a:cxn>
                  <a:cxn ang="0">
                    <a:pos x="33" y="0"/>
                  </a:cxn>
                  <a:cxn ang="0">
                    <a:pos x="40" y="0"/>
                  </a:cxn>
                  <a:cxn ang="0">
                    <a:pos x="46" y="0"/>
                  </a:cxn>
                  <a:cxn ang="0">
                    <a:pos x="52" y="0"/>
                  </a:cxn>
                </a:cxnLst>
                <a:rect l="0" t="0" r="r" b="b"/>
                <a:pathLst>
                  <a:path w="56" h="80">
                    <a:moveTo>
                      <a:pt x="52" y="0"/>
                    </a:moveTo>
                    <a:lnTo>
                      <a:pt x="54" y="19"/>
                    </a:lnTo>
                    <a:lnTo>
                      <a:pt x="55" y="39"/>
                    </a:lnTo>
                    <a:lnTo>
                      <a:pt x="56" y="57"/>
                    </a:lnTo>
                    <a:lnTo>
                      <a:pt x="55" y="77"/>
                    </a:lnTo>
                    <a:lnTo>
                      <a:pt x="52" y="80"/>
                    </a:lnTo>
                    <a:lnTo>
                      <a:pt x="5" y="80"/>
                    </a:lnTo>
                    <a:lnTo>
                      <a:pt x="2" y="63"/>
                    </a:lnTo>
                    <a:lnTo>
                      <a:pt x="1" y="43"/>
                    </a:lnTo>
                    <a:lnTo>
                      <a:pt x="1" y="24"/>
                    </a:lnTo>
                    <a:lnTo>
                      <a:pt x="0" y="5"/>
                    </a:lnTo>
                    <a:lnTo>
                      <a:pt x="3" y="2"/>
                    </a:lnTo>
                    <a:lnTo>
                      <a:pt x="9" y="2"/>
                    </a:lnTo>
                    <a:lnTo>
                      <a:pt x="16" y="2"/>
                    </a:lnTo>
                    <a:lnTo>
                      <a:pt x="22" y="1"/>
                    </a:lnTo>
                    <a:lnTo>
                      <a:pt x="27" y="1"/>
                    </a:lnTo>
                    <a:lnTo>
                      <a:pt x="33" y="0"/>
                    </a:lnTo>
                    <a:lnTo>
                      <a:pt x="40" y="0"/>
                    </a:lnTo>
                    <a:lnTo>
                      <a:pt x="46" y="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62" name="Freeform 82"/>
              <p:cNvSpPr>
                <a:spLocks/>
              </p:cNvSpPr>
              <p:nvPr/>
            </p:nvSpPr>
            <p:spPr bwMode="auto">
              <a:xfrm>
                <a:off x="10728325" y="4749801"/>
                <a:ext cx="77788" cy="88900"/>
              </a:xfrm>
              <a:custGeom>
                <a:avLst/>
                <a:gdLst/>
                <a:ahLst/>
                <a:cxnLst>
                  <a:cxn ang="0">
                    <a:pos x="79" y="24"/>
                  </a:cxn>
                  <a:cxn ang="0">
                    <a:pos x="84" y="39"/>
                  </a:cxn>
                  <a:cxn ang="0">
                    <a:pos x="90" y="54"/>
                  </a:cxn>
                  <a:cxn ang="0">
                    <a:pos x="94" y="68"/>
                  </a:cxn>
                  <a:cxn ang="0">
                    <a:pos x="98" y="83"/>
                  </a:cxn>
                  <a:cxn ang="0">
                    <a:pos x="90" y="86"/>
                  </a:cxn>
                  <a:cxn ang="0">
                    <a:pos x="82" y="90"/>
                  </a:cxn>
                  <a:cxn ang="0">
                    <a:pos x="74" y="93"/>
                  </a:cxn>
                  <a:cxn ang="0">
                    <a:pos x="65" y="98"/>
                  </a:cxn>
                  <a:cxn ang="0">
                    <a:pos x="57" y="102"/>
                  </a:cxn>
                  <a:cxn ang="0">
                    <a:pos x="49" y="106"/>
                  </a:cxn>
                  <a:cxn ang="0">
                    <a:pos x="40" y="109"/>
                  </a:cxn>
                  <a:cxn ang="0">
                    <a:pos x="31" y="112"/>
                  </a:cxn>
                  <a:cxn ang="0">
                    <a:pos x="23" y="91"/>
                  </a:cxn>
                  <a:cxn ang="0">
                    <a:pos x="15" y="70"/>
                  </a:cxn>
                  <a:cxn ang="0">
                    <a:pos x="8" y="49"/>
                  </a:cxn>
                  <a:cxn ang="0">
                    <a:pos x="0" y="28"/>
                  </a:cxn>
                  <a:cxn ang="0">
                    <a:pos x="3" y="22"/>
                  </a:cxn>
                  <a:cxn ang="0">
                    <a:pos x="10" y="17"/>
                  </a:cxn>
                  <a:cxn ang="0">
                    <a:pos x="17" y="14"/>
                  </a:cxn>
                  <a:cxn ang="0">
                    <a:pos x="24" y="11"/>
                  </a:cxn>
                  <a:cxn ang="0">
                    <a:pos x="30" y="9"/>
                  </a:cxn>
                  <a:cxn ang="0">
                    <a:pos x="34" y="8"/>
                  </a:cxn>
                  <a:cxn ang="0">
                    <a:pos x="40" y="6"/>
                  </a:cxn>
                  <a:cxn ang="0">
                    <a:pos x="46" y="5"/>
                  </a:cxn>
                  <a:cxn ang="0">
                    <a:pos x="52" y="3"/>
                  </a:cxn>
                  <a:cxn ang="0">
                    <a:pos x="57" y="2"/>
                  </a:cxn>
                  <a:cxn ang="0">
                    <a:pos x="63" y="1"/>
                  </a:cxn>
                  <a:cxn ang="0">
                    <a:pos x="69" y="0"/>
                  </a:cxn>
                  <a:cxn ang="0">
                    <a:pos x="79" y="24"/>
                  </a:cxn>
                </a:cxnLst>
                <a:rect l="0" t="0" r="r" b="b"/>
                <a:pathLst>
                  <a:path w="98" h="112">
                    <a:moveTo>
                      <a:pt x="79" y="24"/>
                    </a:moveTo>
                    <a:lnTo>
                      <a:pt x="84" y="39"/>
                    </a:lnTo>
                    <a:lnTo>
                      <a:pt x="90" y="54"/>
                    </a:lnTo>
                    <a:lnTo>
                      <a:pt x="94" y="68"/>
                    </a:lnTo>
                    <a:lnTo>
                      <a:pt x="98" y="83"/>
                    </a:lnTo>
                    <a:lnTo>
                      <a:pt x="90" y="86"/>
                    </a:lnTo>
                    <a:lnTo>
                      <a:pt x="82" y="90"/>
                    </a:lnTo>
                    <a:lnTo>
                      <a:pt x="74" y="93"/>
                    </a:lnTo>
                    <a:lnTo>
                      <a:pt x="65" y="98"/>
                    </a:lnTo>
                    <a:lnTo>
                      <a:pt x="57" y="102"/>
                    </a:lnTo>
                    <a:lnTo>
                      <a:pt x="49" y="106"/>
                    </a:lnTo>
                    <a:lnTo>
                      <a:pt x="40" y="109"/>
                    </a:lnTo>
                    <a:lnTo>
                      <a:pt x="31" y="112"/>
                    </a:lnTo>
                    <a:lnTo>
                      <a:pt x="23" y="91"/>
                    </a:lnTo>
                    <a:lnTo>
                      <a:pt x="15" y="70"/>
                    </a:lnTo>
                    <a:lnTo>
                      <a:pt x="8" y="49"/>
                    </a:lnTo>
                    <a:lnTo>
                      <a:pt x="0" y="28"/>
                    </a:lnTo>
                    <a:lnTo>
                      <a:pt x="3" y="22"/>
                    </a:lnTo>
                    <a:lnTo>
                      <a:pt x="10" y="17"/>
                    </a:lnTo>
                    <a:lnTo>
                      <a:pt x="17" y="14"/>
                    </a:lnTo>
                    <a:lnTo>
                      <a:pt x="24" y="11"/>
                    </a:lnTo>
                    <a:lnTo>
                      <a:pt x="30" y="9"/>
                    </a:lnTo>
                    <a:lnTo>
                      <a:pt x="34" y="8"/>
                    </a:lnTo>
                    <a:lnTo>
                      <a:pt x="40" y="6"/>
                    </a:lnTo>
                    <a:lnTo>
                      <a:pt x="46" y="5"/>
                    </a:lnTo>
                    <a:lnTo>
                      <a:pt x="52" y="3"/>
                    </a:lnTo>
                    <a:lnTo>
                      <a:pt x="57" y="2"/>
                    </a:lnTo>
                    <a:lnTo>
                      <a:pt x="63" y="1"/>
                    </a:lnTo>
                    <a:lnTo>
                      <a:pt x="69" y="0"/>
                    </a:lnTo>
                    <a:lnTo>
                      <a:pt x="79" y="2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63" name="Freeform 83"/>
              <p:cNvSpPr>
                <a:spLocks/>
              </p:cNvSpPr>
              <p:nvPr/>
            </p:nvSpPr>
            <p:spPr bwMode="auto">
              <a:xfrm>
                <a:off x="11442700" y="4752976"/>
                <a:ext cx="50800" cy="65088"/>
              </a:xfrm>
              <a:custGeom>
                <a:avLst/>
                <a:gdLst/>
                <a:ahLst/>
                <a:cxnLst>
                  <a:cxn ang="0">
                    <a:pos x="61" y="2"/>
                  </a:cxn>
                  <a:cxn ang="0">
                    <a:pos x="62" y="20"/>
                  </a:cxn>
                  <a:cxn ang="0">
                    <a:pos x="62" y="41"/>
                  </a:cxn>
                  <a:cxn ang="0">
                    <a:pos x="62" y="59"/>
                  </a:cxn>
                  <a:cxn ang="0">
                    <a:pos x="61" y="76"/>
                  </a:cxn>
                  <a:cxn ang="0">
                    <a:pos x="54" y="78"/>
                  </a:cxn>
                  <a:cxn ang="0">
                    <a:pos x="47" y="79"/>
                  </a:cxn>
                  <a:cxn ang="0">
                    <a:pos x="40" y="80"/>
                  </a:cxn>
                  <a:cxn ang="0">
                    <a:pos x="33" y="81"/>
                  </a:cxn>
                  <a:cxn ang="0">
                    <a:pos x="26" y="81"/>
                  </a:cxn>
                  <a:cxn ang="0">
                    <a:pos x="19" y="82"/>
                  </a:cxn>
                  <a:cxn ang="0">
                    <a:pos x="12" y="82"/>
                  </a:cxn>
                  <a:cxn ang="0">
                    <a:pos x="6" y="81"/>
                  </a:cxn>
                  <a:cxn ang="0">
                    <a:pos x="3" y="64"/>
                  </a:cxn>
                  <a:cxn ang="0">
                    <a:pos x="1" y="45"/>
                  </a:cxn>
                  <a:cxn ang="0">
                    <a:pos x="1" y="26"/>
                  </a:cxn>
                  <a:cxn ang="0">
                    <a:pos x="0" y="6"/>
                  </a:cxn>
                  <a:cxn ang="0">
                    <a:pos x="4" y="4"/>
                  </a:cxn>
                  <a:cxn ang="0">
                    <a:pos x="9" y="4"/>
                  </a:cxn>
                  <a:cxn ang="0">
                    <a:pos x="14" y="4"/>
                  </a:cxn>
                  <a:cxn ang="0">
                    <a:pos x="19" y="3"/>
                  </a:cxn>
                  <a:cxn ang="0">
                    <a:pos x="24" y="3"/>
                  </a:cxn>
                  <a:cxn ang="0">
                    <a:pos x="29" y="2"/>
                  </a:cxn>
                  <a:cxn ang="0">
                    <a:pos x="33" y="2"/>
                  </a:cxn>
                  <a:cxn ang="0">
                    <a:pos x="39" y="0"/>
                  </a:cxn>
                  <a:cxn ang="0">
                    <a:pos x="45" y="0"/>
                  </a:cxn>
                  <a:cxn ang="0">
                    <a:pos x="49" y="0"/>
                  </a:cxn>
                  <a:cxn ang="0">
                    <a:pos x="55" y="0"/>
                  </a:cxn>
                  <a:cxn ang="0">
                    <a:pos x="61" y="2"/>
                  </a:cxn>
                </a:cxnLst>
                <a:rect l="0" t="0" r="r" b="b"/>
                <a:pathLst>
                  <a:path w="62" h="82">
                    <a:moveTo>
                      <a:pt x="61" y="2"/>
                    </a:moveTo>
                    <a:lnTo>
                      <a:pt x="62" y="20"/>
                    </a:lnTo>
                    <a:lnTo>
                      <a:pt x="62" y="41"/>
                    </a:lnTo>
                    <a:lnTo>
                      <a:pt x="62" y="59"/>
                    </a:lnTo>
                    <a:lnTo>
                      <a:pt x="61" y="76"/>
                    </a:lnTo>
                    <a:lnTo>
                      <a:pt x="54" y="78"/>
                    </a:lnTo>
                    <a:lnTo>
                      <a:pt x="47" y="79"/>
                    </a:lnTo>
                    <a:lnTo>
                      <a:pt x="40" y="80"/>
                    </a:lnTo>
                    <a:lnTo>
                      <a:pt x="33" y="81"/>
                    </a:lnTo>
                    <a:lnTo>
                      <a:pt x="26" y="81"/>
                    </a:lnTo>
                    <a:lnTo>
                      <a:pt x="19" y="82"/>
                    </a:lnTo>
                    <a:lnTo>
                      <a:pt x="12" y="82"/>
                    </a:lnTo>
                    <a:lnTo>
                      <a:pt x="6" y="81"/>
                    </a:lnTo>
                    <a:lnTo>
                      <a:pt x="3" y="64"/>
                    </a:lnTo>
                    <a:lnTo>
                      <a:pt x="1" y="45"/>
                    </a:lnTo>
                    <a:lnTo>
                      <a:pt x="1" y="26"/>
                    </a:lnTo>
                    <a:lnTo>
                      <a:pt x="0" y="6"/>
                    </a:lnTo>
                    <a:lnTo>
                      <a:pt x="4" y="4"/>
                    </a:lnTo>
                    <a:lnTo>
                      <a:pt x="9" y="4"/>
                    </a:lnTo>
                    <a:lnTo>
                      <a:pt x="14" y="4"/>
                    </a:lnTo>
                    <a:lnTo>
                      <a:pt x="19" y="3"/>
                    </a:lnTo>
                    <a:lnTo>
                      <a:pt x="24" y="3"/>
                    </a:lnTo>
                    <a:lnTo>
                      <a:pt x="29" y="2"/>
                    </a:lnTo>
                    <a:lnTo>
                      <a:pt x="33" y="2"/>
                    </a:lnTo>
                    <a:lnTo>
                      <a:pt x="39" y="0"/>
                    </a:lnTo>
                    <a:lnTo>
                      <a:pt x="45" y="0"/>
                    </a:lnTo>
                    <a:lnTo>
                      <a:pt x="49" y="0"/>
                    </a:lnTo>
                    <a:lnTo>
                      <a:pt x="55" y="0"/>
                    </a:lnTo>
                    <a:lnTo>
                      <a:pt x="61" y="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64" name="Freeform 84"/>
              <p:cNvSpPr>
                <a:spLocks/>
              </p:cNvSpPr>
              <p:nvPr/>
            </p:nvSpPr>
            <p:spPr bwMode="auto">
              <a:xfrm>
                <a:off x="11371263" y="4759326"/>
                <a:ext cx="49213" cy="66675"/>
              </a:xfrm>
              <a:custGeom>
                <a:avLst/>
                <a:gdLst/>
                <a:ahLst/>
                <a:cxnLst>
                  <a:cxn ang="0">
                    <a:pos x="61" y="0"/>
                  </a:cxn>
                  <a:cxn ang="0">
                    <a:pos x="62" y="20"/>
                  </a:cxn>
                  <a:cxn ang="0">
                    <a:pos x="62" y="38"/>
                  </a:cxn>
                  <a:cxn ang="0">
                    <a:pos x="62" y="58"/>
                  </a:cxn>
                  <a:cxn ang="0">
                    <a:pos x="62" y="76"/>
                  </a:cxn>
                  <a:cxn ang="0">
                    <a:pos x="56" y="79"/>
                  </a:cxn>
                  <a:cxn ang="0">
                    <a:pos x="49" y="80"/>
                  </a:cxn>
                  <a:cxn ang="0">
                    <a:pos x="44" y="81"/>
                  </a:cxn>
                  <a:cxn ang="0">
                    <a:pos x="37" y="81"/>
                  </a:cxn>
                  <a:cxn ang="0">
                    <a:pos x="30" y="82"/>
                  </a:cxn>
                  <a:cxn ang="0">
                    <a:pos x="23" y="82"/>
                  </a:cxn>
                  <a:cxn ang="0">
                    <a:pos x="16" y="82"/>
                  </a:cxn>
                  <a:cxn ang="0">
                    <a:pos x="9" y="83"/>
                  </a:cxn>
                  <a:cxn ang="0">
                    <a:pos x="7" y="82"/>
                  </a:cxn>
                  <a:cxn ang="0">
                    <a:pos x="4" y="64"/>
                  </a:cxn>
                  <a:cxn ang="0">
                    <a:pos x="3" y="45"/>
                  </a:cxn>
                  <a:cxn ang="0">
                    <a:pos x="1" y="27"/>
                  </a:cxn>
                  <a:cxn ang="0">
                    <a:pos x="0" y="9"/>
                  </a:cxn>
                  <a:cxn ang="0">
                    <a:pos x="7" y="6"/>
                  </a:cxn>
                  <a:cxn ang="0">
                    <a:pos x="15" y="5"/>
                  </a:cxn>
                  <a:cxn ang="0">
                    <a:pos x="23" y="3"/>
                  </a:cxn>
                  <a:cxn ang="0">
                    <a:pos x="31" y="3"/>
                  </a:cxn>
                  <a:cxn ang="0">
                    <a:pos x="38" y="2"/>
                  </a:cxn>
                  <a:cxn ang="0">
                    <a:pos x="46" y="2"/>
                  </a:cxn>
                  <a:cxn ang="0">
                    <a:pos x="54" y="0"/>
                  </a:cxn>
                  <a:cxn ang="0">
                    <a:pos x="61" y="0"/>
                  </a:cxn>
                </a:cxnLst>
                <a:rect l="0" t="0" r="r" b="b"/>
                <a:pathLst>
                  <a:path w="62" h="83">
                    <a:moveTo>
                      <a:pt x="61" y="0"/>
                    </a:moveTo>
                    <a:lnTo>
                      <a:pt x="62" y="20"/>
                    </a:lnTo>
                    <a:lnTo>
                      <a:pt x="62" y="38"/>
                    </a:lnTo>
                    <a:lnTo>
                      <a:pt x="62" y="58"/>
                    </a:lnTo>
                    <a:lnTo>
                      <a:pt x="62" y="76"/>
                    </a:lnTo>
                    <a:lnTo>
                      <a:pt x="56" y="79"/>
                    </a:lnTo>
                    <a:lnTo>
                      <a:pt x="49" y="80"/>
                    </a:lnTo>
                    <a:lnTo>
                      <a:pt x="44" y="81"/>
                    </a:lnTo>
                    <a:lnTo>
                      <a:pt x="37" y="81"/>
                    </a:lnTo>
                    <a:lnTo>
                      <a:pt x="30" y="82"/>
                    </a:lnTo>
                    <a:lnTo>
                      <a:pt x="23" y="82"/>
                    </a:lnTo>
                    <a:lnTo>
                      <a:pt x="16" y="82"/>
                    </a:lnTo>
                    <a:lnTo>
                      <a:pt x="9" y="83"/>
                    </a:lnTo>
                    <a:lnTo>
                      <a:pt x="7" y="82"/>
                    </a:lnTo>
                    <a:lnTo>
                      <a:pt x="4" y="64"/>
                    </a:lnTo>
                    <a:lnTo>
                      <a:pt x="3" y="45"/>
                    </a:lnTo>
                    <a:lnTo>
                      <a:pt x="1" y="27"/>
                    </a:lnTo>
                    <a:lnTo>
                      <a:pt x="0" y="9"/>
                    </a:lnTo>
                    <a:lnTo>
                      <a:pt x="7" y="6"/>
                    </a:lnTo>
                    <a:lnTo>
                      <a:pt x="15" y="5"/>
                    </a:lnTo>
                    <a:lnTo>
                      <a:pt x="23" y="3"/>
                    </a:lnTo>
                    <a:lnTo>
                      <a:pt x="31" y="3"/>
                    </a:lnTo>
                    <a:lnTo>
                      <a:pt x="38" y="2"/>
                    </a:lnTo>
                    <a:lnTo>
                      <a:pt x="46" y="2"/>
                    </a:lnTo>
                    <a:lnTo>
                      <a:pt x="54" y="0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65" name="Freeform 85"/>
              <p:cNvSpPr>
                <a:spLocks/>
              </p:cNvSpPr>
              <p:nvPr/>
            </p:nvSpPr>
            <p:spPr bwMode="auto">
              <a:xfrm>
                <a:off x="11279188" y="4767263"/>
                <a:ext cx="68263" cy="68263"/>
              </a:xfrm>
              <a:custGeom>
                <a:avLst/>
                <a:gdLst/>
                <a:ahLst/>
                <a:cxnLst>
                  <a:cxn ang="0">
                    <a:pos x="76" y="0"/>
                  </a:cxn>
                  <a:cxn ang="0">
                    <a:pos x="79" y="18"/>
                  </a:cxn>
                  <a:cxn ang="0">
                    <a:pos x="81" y="38"/>
                  </a:cxn>
                  <a:cxn ang="0">
                    <a:pos x="84" y="57"/>
                  </a:cxn>
                  <a:cxn ang="0">
                    <a:pos x="86" y="77"/>
                  </a:cxn>
                  <a:cxn ang="0">
                    <a:pos x="77" y="78"/>
                  </a:cxn>
                  <a:cxn ang="0">
                    <a:pos x="69" y="80"/>
                  </a:cxn>
                  <a:cxn ang="0">
                    <a:pos x="59" y="82"/>
                  </a:cxn>
                  <a:cxn ang="0">
                    <a:pos x="50" y="83"/>
                  </a:cxn>
                  <a:cxn ang="0">
                    <a:pos x="41" y="83"/>
                  </a:cxn>
                  <a:cxn ang="0">
                    <a:pos x="32" y="84"/>
                  </a:cxn>
                  <a:cxn ang="0">
                    <a:pos x="23" y="85"/>
                  </a:cxn>
                  <a:cxn ang="0">
                    <a:pos x="13" y="85"/>
                  </a:cxn>
                  <a:cxn ang="0">
                    <a:pos x="9" y="67"/>
                  </a:cxn>
                  <a:cxn ang="0">
                    <a:pos x="5" y="47"/>
                  </a:cxn>
                  <a:cxn ang="0">
                    <a:pos x="3" y="27"/>
                  </a:cxn>
                  <a:cxn ang="0">
                    <a:pos x="0" y="8"/>
                  </a:cxn>
                  <a:cxn ang="0">
                    <a:pos x="9" y="6"/>
                  </a:cxn>
                  <a:cxn ang="0">
                    <a:pos x="18" y="4"/>
                  </a:cxn>
                  <a:cxn ang="0">
                    <a:pos x="27" y="3"/>
                  </a:cxn>
                  <a:cxn ang="0">
                    <a:pos x="38" y="2"/>
                  </a:cxn>
                  <a:cxn ang="0">
                    <a:pos x="47" y="2"/>
                  </a:cxn>
                  <a:cxn ang="0">
                    <a:pos x="56" y="1"/>
                  </a:cxn>
                  <a:cxn ang="0">
                    <a:pos x="66" y="1"/>
                  </a:cxn>
                  <a:cxn ang="0">
                    <a:pos x="76" y="0"/>
                  </a:cxn>
                </a:cxnLst>
                <a:rect l="0" t="0" r="r" b="b"/>
                <a:pathLst>
                  <a:path w="86" h="85">
                    <a:moveTo>
                      <a:pt x="76" y="0"/>
                    </a:moveTo>
                    <a:lnTo>
                      <a:pt x="79" y="18"/>
                    </a:lnTo>
                    <a:lnTo>
                      <a:pt x="81" y="38"/>
                    </a:lnTo>
                    <a:lnTo>
                      <a:pt x="84" y="57"/>
                    </a:lnTo>
                    <a:lnTo>
                      <a:pt x="86" y="77"/>
                    </a:lnTo>
                    <a:lnTo>
                      <a:pt x="77" y="78"/>
                    </a:lnTo>
                    <a:lnTo>
                      <a:pt x="69" y="80"/>
                    </a:lnTo>
                    <a:lnTo>
                      <a:pt x="59" y="82"/>
                    </a:lnTo>
                    <a:lnTo>
                      <a:pt x="50" y="83"/>
                    </a:lnTo>
                    <a:lnTo>
                      <a:pt x="41" y="83"/>
                    </a:lnTo>
                    <a:lnTo>
                      <a:pt x="32" y="84"/>
                    </a:lnTo>
                    <a:lnTo>
                      <a:pt x="23" y="85"/>
                    </a:lnTo>
                    <a:lnTo>
                      <a:pt x="13" y="85"/>
                    </a:lnTo>
                    <a:lnTo>
                      <a:pt x="9" y="67"/>
                    </a:lnTo>
                    <a:lnTo>
                      <a:pt x="5" y="47"/>
                    </a:lnTo>
                    <a:lnTo>
                      <a:pt x="3" y="27"/>
                    </a:lnTo>
                    <a:lnTo>
                      <a:pt x="0" y="8"/>
                    </a:lnTo>
                    <a:lnTo>
                      <a:pt x="9" y="6"/>
                    </a:lnTo>
                    <a:lnTo>
                      <a:pt x="18" y="4"/>
                    </a:lnTo>
                    <a:lnTo>
                      <a:pt x="27" y="3"/>
                    </a:lnTo>
                    <a:lnTo>
                      <a:pt x="38" y="2"/>
                    </a:lnTo>
                    <a:lnTo>
                      <a:pt x="47" y="2"/>
                    </a:lnTo>
                    <a:lnTo>
                      <a:pt x="56" y="1"/>
                    </a:lnTo>
                    <a:lnTo>
                      <a:pt x="66" y="1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66" name="Freeform 86"/>
              <p:cNvSpPr>
                <a:spLocks/>
              </p:cNvSpPr>
              <p:nvPr/>
            </p:nvSpPr>
            <p:spPr bwMode="auto">
              <a:xfrm>
                <a:off x="11195050" y="4776788"/>
                <a:ext cx="68263" cy="68263"/>
              </a:xfrm>
              <a:custGeom>
                <a:avLst/>
                <a:gdLst/>
                <a:ahLst/>
                <a:cxnLst>
                  <a:cxn ang="0">
                    <a:pos x="74" y="0"/>
                  </a:cxn>
                  <a:cxn ang="0">
                    <a:pos x="78" y="20"/>
                  </a:cxn>
                  <a:cxn ang="0">
                    <a:pos x="81" y="39"/>
                  </a:cxn>
                  <a:cxn ang="0">
                    <a:pos x="85" y="58"/>
                  </a:cxn>
                  <a:cxn ang="0">
                    <a:pos x="86" y="79"/>
                  </a:cxn>
                  <a:cxn ang="0">
                    <a:pos x="77" y="81"/>
                  </a:cxn>
                  <a:cxn ang="0">
                    <a:pos x="69" y="82"/>
                  </a:cxn>
                  <a:cxn ang="0">
                    <a:pos x="59" y="83"/>
                  </a:cxn>
                  <a:cxn ang="0">
                    <a:pos x="51" y="84"/>
                  </a:cxn>
                  <a:cxn ang="0">
                    <a:pos x="42" y="85"/>
                  </a:cxn>
                  <a:cxn ang="0">
                    <a:pos x="33" y="87"/>
                  </a:cxn>
                  <a:cxn ang="0">
                    <a:pos x="25" y="87"/>
                  </a:cxn>
                  <a:cxn ang="0">
                    <a:pos x="16" y="88"/>
                  </a:cxn>
                  <a:cxn ang="0">
                    <a:pos x="11" y="84"/>
                  </a:cxn>
                  <a:cxn ang="0">
                    <a:pos x="9" y="79"/>
                  </a:cxn>
                  <a:cxn ang="0">
                    <a:pos x="8" y="72"/>
                  </a:cxn>
                  <a:cxn ang="0">
                    <a:pos x="6" y="66"/>
                  </a:cxn>
                  <a:cxn ang="0">
                    <a:pos x="4" y="50"/>
                  </a:cxn>
                  <a:cxn ang="0">
                    <a:pos x="1" y="35"/>
                  </a:cxn>
                  <a:cxn ang="0">
                    <a:pos x="0" y="19"/>
                  </a:cxn>
                  <a:cxn ang="0">
                    <a:pos x="1" y="2"/>
                  </a:cxn>
                  <a:cxn ang="0">
                    <a:pos x="10" y="2"/>
                  </a:cxn>
                  <a:cxn ang="0">
                    <a:pos x="19" y="2"/>
                  </a:cxn>
                  <a:cxn ang="0">
                    <a:pos x="28" y="2"/>
                  </a:cxn>
                  <a:cxn ang="0">
                    <a:pos x="38" y="1"/>
                  </a:cxn>
                  <a:cxn ang="0">
                    <a:pos x="47" y="1"/>
                  </a:cxn>
                  <a:cxn ang="0">
                    <a:pos x="56" y="1"/>
                  </a:cxn>
                  <a:cxn ang="0">
                    <a:pos x="65" y="0"/>
                  </a:cxn>
                  <a:cxn ang="0">
                    <a:pos x="74" y="0"/>
                  </a:cxn>
                </a:cxnLst>
                <a:rect l="0" t="0" r="r" b="b"/>
                <a:pathLst>
                  <a:path w="86" h="88">
                    <a:moveTo>
                      <a:pt x="74" y="0"/>
                    </a:moveTo>
                    <a:lnTo>
                      <a:pt x="78" y="20"/>
                    </a:lnTo>
                    <a:lnTo>
                      <a:pt x="81" y="39"/>
                    </a:lnTo>
                    <a:lnTo>
                      <a:pt x="85" y="58"/>
                    </a:lnTo>
                    <a:lnTo>
                      <a:pt x="86" y="79"/>
                    </a:lnTo>
                    <a:lnTo>
                      <a:pt x="77" y="81"/>
                    </a:lnTo>
                    <a:lnTo>
                      <a:pt x="69" y="82"/>
                    </a:lnTo>
                    <a:lnTo>
                      <a:pt x="59" y="83"/>
                    </a:lnTo>
                    <a:lnTo>
                      <a:pt x="51" y="84"/>
                    </a:lnTo>
                    <a:lnTo>
                      <a:pt x="42" y="85"/>
                    </a:lnTo>
                    <a:lnTo>
                      <a:pt x="33" y="87"/>
                    </a:lnTo>
                    <a:lnTo>
                      <a:pt x="25" y="87"/>
                    </a:lnTo>
                    <a:lnTo>
                      <a:pt x="16" y="88"/>
                    </a:lnTo>
                    <a:lnTo>
                      <a:pt x="11" y="84"/>
                    </a:lnTo>
                    <a:lnTo>
                      <a:pt x="9" y="79"/>
                    </a:lnTo>
                    <a:lnTo>
                      <a:pt x="8" y="72"/>
                    </a:lnTo>
                    <a:lnTo>
                      <a:pt x="6" y="66"/>
                    </a:lnTo>
                    <a:lnTo>
                      <a:pt x="4" y="50"/>
                    </a:lnTo>
                    <a:lnTo>
                      <a:pt x="1" y="35"/>
                    </a:lnTo>
                    <a:lnTo>
                      <a:pt x="0" y="19"/>
                    </a:lnTo>
                    <a:lnTo>
                      <a:pt x="1" y="2"/>
                    </a:lnTo>
                    <a:lnTo>
                      <a:pt x="10" y="2"/>
                    </a:lnTo>
                    <a:lnTo>
                      <a:pt x="19" y="2"/>
                    </a:lnTo>
                    <a:lnTo>
                      <a:pt x="28" y="2"/>
                    </a:lnTo>
                    <a:lnTo>
                      <a:pt x="38" y="1"/>
                    </a:lnTo>
                    <a:lnTo>
                      <a:pt x="47" y="1"/>
                    </a:lnTo>
                    <a:lnTo>
                      <a:pt x="56" y="1"/>
                    </a:lnTo>
                    <a:lnTo>
                      <a:pt x="65" y="0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67" name="Freeform 87"/>
              <p:cNvSpPr>
                <a:spLocks/>
              </p:cNvSpPr>
              <p:nvPr/>
            </p:nvSpPr>
            <p:spPr bwMode="auto">
              <a:xfrm>
                <a:off x="11115675" y="4783138"/>
                <a:ext cx="55563" cy="71438"/>
              </a:xfrm>
              <a:custGeom>
                <a:avLst/>
                <a:gdLst/>
                <a:ahLst/>
                <a:cxnLst>
                  <a:cxn ang="0">
                    <a:pos x="61" y="3"/>
                  </a:cxn>
                  <a:cxn ang="0">
                    <a:pos x="62" y="22"/>
                  </a:cxn>
                  <a:cxn ang="0">
                    <a:pos x="65" y="42"/>
                  </a:cxn>
                  <a:cxn ang="0">
                    <a:pos x="68" y="61"/>
                  </a:cxn>
                  <a:cxn ang="0">
                    <a:pos x="72" y="81"/>
                  </a:cxn>
                  <a:cxn ang="0">
                    <a:pos x="66" y="83"/>
                  </a:cxn>
                  <a:cxn ang="0">
                    <a:pos x="59" y="86"/>
                  </a:cxn>
                  <a:cxn ang="0">
                    <a:pos x="52" y="87"/>
                  </a:cxn>
                  <a:cxn ang="0">
                    <a:pos x="44" y="87"/>
                  </a:cxn>
                  <a:cxn ang="0">
                    <a:pos x="37" y="88"/>
                  </a:cxn>
                  <a:cxn ang="0">
                    <a:pos x="29" y="88"/>
                  </a:cxn>
                  <a:cxn ang="0">
                    <a:pos x="22" y="89"/>
                  </a:cxn>
                  <a:cxn ang="0">
                    <a:pos x="15" y="90"/>
                  </a:cxn>
                  <a:cxn ang="0">
                    <a:pos x="13" y="82"/>
                  </a:cxn>
                  <a:cxn ang="0">
                    <a:pos x="11" y="74"/>
                  </a:cxn>
                  <a:cxn ang="0">
                    <a:pos x="9" y="65"/>
                  </a:cxn>
                  <a:cxn ang="0">
                    <a:pos x="7" y="57"/>
                  </a:cxn>
                  <a:cxn ang="0">
                    <a:pos x="0" y="9"/>
                  </a:cxn>
                  <a:cxn ang="0">
                    <a:pos x="7" y="8"/>
                  </a:cxn>
                  <a:cxn ang="0">
                    <a:pos x="15" y="6"/>
                  </a:cxn>
                  <a:cxn ang="0">
                    <a:pos x="22" y="4"/>
                  </a:cxn>
                  <a:cxn ang="0">
                    <a:pos x="30" y="3"/>
                  </a:cxn>
                  <a:cxn ang="0">
                    <a:pos x="38" y="1"/>
                  </a:cxn>
                  <a:cxn ang="0">
                    <a:pos x="46" y="0"/>
                  </a:cxn>
                  <a:cxn ang="0">
                    <a:pos x="53" y="1"/>
                  </a:cxn>
                  <a:cxn ang="0">
                    <a:pos x="61" y="3"/>
                  </a:cxn>
                </a:cxnLst>
                <a:rect l="0" t="0" r="r" b="b"/>
                <a:pathLst>
                  <a:path w="72" h="90">
                    <a:moveTo>
                      <a:pt x="61" y="3"/>
                    </a:moveTo>
                    <a:lnTo>
                      <a:pt x="62" y="22"/>
                    </a:lnTo>
                    <a:lnTo>
                      <a:pt x="65" y="42"/>
                    </a:lnTo>
                    <a:lnTo>
                      <a:pt x="68" y="61"/>
                    </a:lnTo>
                    <a:lnTo>
                      <a:pt x="72" y="81"/>
                    </a:lnTo>
                    <a:lnTo>
                      <a:pt x="66" y="83"/>
                    </a:lnTo>
                    <a:lnTo>
                      <a:pt x="59" y="86"/>
                    </a:lnTo>
                    <a:lnTo>
                      <a:pt x="52" y="87"/>
                    </a:lnTo>
                    <a:lnTo>
                      <a:pt x="44" y="87"/>
                    </a:lnTo>
                    <a:lnTo>
                      <a:pt x="37" y="88"/>
                    </a:lnTo>
                    <a:lnTo>
                      <a:pt x="29" y="88"/>
                    </a:lnTo>
                    <a:lnTo>
                      <a:pt x="22" y="89"/>
                    </a:lnTo>
                    <a:lnTo>
                      <a:pt x="15" y="90"/>
                    </a:lnTo>
                    <a:lnTo>
                      <a:pt x="13" y="82"/>
                    </a:lnTo>
                    <a:lnTo>
                      <a:pt x="11" y="74"/>
                    </a:lnTo>
                    <a:lnTo>
                      <a:pt x="9" y="65"/>
                    </a:lnTo>
                    <a:lnTo>
                      <a:pt x="7" y="57"/>
                    </a:lnTo>
                    <a:lnTo>
                      <a:pt x="0" y="9"/>
                    </a:lnTo>
                    <a:lnTo>
                      <a:pt x="7" y="8"/>
                    </a:lnTo>
                    <a:lnTo>
                      <a:pt x="15" y="6"/>
                    </a:lnTo>
                    <a:lnTo>
                      <a:pt x="22" y="4"/>
                    </a:lnTo>
                    <a:lnTo>
                      <a:pt x="30" y="3"/>
                    </a:lnTo>
                    <a:lnTo>
                      <a:pt x="38" y="1"/>
                    </a:lnTo>
                    <a:lnTo>
                      <a:pt x="46" y="0"/>
                    </a:lnTo>
                    <a:lnTo>
                      <a:pt x="53" y="1"/>
                    </a:lnTo>
                    <a:lnTo>
                      <a:pt x="61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68" name="Freeform 88"/>
              <p:cNvSpPr>
                <a:spLocks/>
              </p:cNvSpPr>
              <p:nvPr/>
            </p:nvSpPr>
            <p:spPr bwMode="auto">
              <a:xfrm>
                <a:off x="11033125" y="4795838"/>
                <a:ext cx="66675" cy="76200"/>
              </a:xfrm>
              <a:custGeom>
                <a:avLst/>
                <a:gdLst/>
                <a:ahLst/>
                <a:cxnLst>
                  <a:cxn ang="0">
                    <a:pos x="71" y="12"/>
                  </a:cxn>
                  <a:cxn ang="0">
                    <a:pos x="73" y="28"/>
                  </a:cxn>
                  <a:cxn ang="0">
                    <a:pos x="77" y="44"/>
                  </a:cxn>
                  <a:cxn ang="0">
                    <a:pos x="80" y="59"/>
                  </a:cxn>
                  <a:cxn ang="0">
                    <a:pos x="84" y="75"/>
                  </a:cxn>
                  <a:cxn ang="0">
                    <a:pos x="81" y="81"/>
                  </a:cxn>
                  <a:cxn ang="0">
                    <a:pos x="19" y="97"/>
                  </a:cxn>
                  <a:cxn ang="0">
                    <a:pos x="12" y="78"/>
                  </a:cxn>
                  <a:cxn ang="0">
                    <a:pos x="9" y="58"/>
                  </a:cxn>
                  <a:cxn ang="0">
                    <a:pos x="5" y="38"/>
                  </a:cxn>
                  <a:cxn ang="0">
                    <a:pos x="0" y="19"/>
                  </a:cxn>
                  <a:cxn ang="0">
                    <a:pos x="4" y="14"/>
                  </a:cxn>
                  <a:cxn ang="0">
                    <a:pos x="12" y="12"/>
                  </a:cxn>
                  <a:cxn ang="0">
                    <a:pos x="19" y="11"/>
                  </a:cxn>
                  <a:cxn ang="0">
                    <a:pos x="27" y="8"/>
                  </a:cxn>
                  <a:cxn ang="0">
                    <a:pos x="35" y="6"/>
                  </a:cxn>
                  <a:cxn ang="0">
                    <a:pos x="43" y="5"/>
                  </a:cxn>
                  <a:cxn ang="0">
                    <a:pos x="51" y="3"/>
                  </a:cxn>
                  <a:cxn ang="0">
                    <a:pos x="60" y="2"/>
                  </a:cxn>
                  <a:cxn ang="0">
                    <a:pos x="68" y="0"/>
                  </a:cxn>
                  <a:cxn ang="0">
                    <a:pos x="71" y="12"/>
                  </a:cxn>
                </a:cxnLst>
                <a:rect l="0" t="0" r="r" b="b"/>
                <a:pathLst>
                  <a:path w="84" h="97">
                    <a:moveTo>
                      <a:pt x="71" y="12"/>
                    </a:moveTo>
                    <a:lnTo>
                      <a:pt x="73" y="28"/>
                    </a:lnTo>
                    <a:lnTo>
                      <a:pt x="77" y="44"/>
                    </a:lnTo>
                    <a:lnTo>
                      <a:pt x="80" y="59"/>
                    </a:lnTo>
                    <a:lnTo>
                      <a:pt x="84" y="75"/>
                    </a:lnTo>
                    <a:lnTo>
                      <a:pt x="81" y="81"/>
                    </a:lnTo>
                    <a:lnTo>
                      <a:pt x="19" y="97"/>
                    </a:lnTo>
                    <a:lnTo>
                      <a:pt x="12" y="78"/>
                    </a:lnTo>
                    <a:lnTo>
                      <a:pt x="9" y="58"/>
                    </a:lnTo>
                    <a:lnTo>
                      <a:pt x="5" y="38"/>
                    </a:lnTo>
                    <a:lnTo>
                      <a:pt x="0" y="19"/>
                    </a:lnTo>
                    <a:lnTo>
                      <a:pt x="4" y="14"/>
                    </a:lnTo>
                    <a:lnTo>
                      <a:pt x="12" y="12"/>
                    </a:lnTo>
                    <a:lnTo>
                      <a:pt x="19" y="11"/>
                    </a:lnTo>
                    <a:lnTo>
                      <a:pt x="27" y="8"/>
                    </a:lnTo>
                    <a:lnTo>
                      <a:pt x="35" y="6"/>
                    </a:lnTo>
                    <a:lnTo>
                      <a:pt x="43" y="5"/>
                    </a:lnTo>
                    <a:lnTo>
                      <a:pt x="51" y="3"/>
                    </a:lnTo>
                    <a:lnTo>
                      <a:pt x="60" y="2"/>
                    </a:lnTo>
                    <a:lnTo>
                      <a:pt x="68" y="0"/>
                    </a:lnTo>
                    <a:lnTo>
                      <a:pt x="71" y="1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69" name="Freeform 89"/>
              <p:cNvSpPr>
                <a:spLocks/>
              </p:cNvSpPr>
              <p:nvPr/>
            </p:nvSpPr>
            <p:spPr bwMode="auto">
              <a:xfrm>
                <a:off x="11922125" y="4827588"/>
                <a:ext cx="66675" cy="74613"/>
              </a:xfrm>
              <a:custGeom>
                <a:avLst/>
                <a:gdLst/>
                <a:ahLst/>
                <a:cxnLst>
                  <a:cxn ang="0">
                    <a:pos x="80" y="11"/>
                  </a:cxn>
                  <a:cxn ang="0">
                    <a:pos x="83" y="21"/>
                  </a:cxn>
                  <a:cxn ang="0">
                    <a:pos x="80" y="39"/>
                  </a:cxn>
                  <a:cxn ang="0">
                    <a:pos x="79" y="57"/>
                  </a:cxn>
                  <a:cxn ang="0">
                    <a:pos x="76" y="75"/>
                  </a:cxn>
                  <a:cxn ang="0">
                    <a:pos x="71" y="92"/>
                  </a:cxn>
                  <a:cxn ang="0">
                    <a:pos x="0" y="77"/>
                  </a:cxn>
                  <a:cxn ang="0">
                    <a:pos x="1" y="57"/>
                  </a:cxn>
                  <a:cxn ang="0">
                    <a:pos x="1" y="38"/>
                  </a:cxn>
                  <a:cxn ang="0">
                    <a:pos x="2" y="19"/>
                  </a:cxn>
                  <a:cxn ang="0">
                    <a:pos x="5" y="0"/>
                  </a:cxn>
                  <a:cxn ang="0">
                    <a:pos x="15" y="1"/>
                  </a:cxn>
                  <a:cxn ang="0">
                    <a:pos x="24" y="2"/>
                  </a:cxn>
                  <a:cxn ang="0">
                    <a:pos x="34" y="3"/>
                  </a:cxn>
                  <a:cxn ang="0">
                    <a:pos x="43" y="4"/>
                  </a:cxn>
                  <a:cxn ang="0">
                    <a:pos x="53" y="6"/>
                  </a:cxn>
                  <a:cxn ang="0">
                    <a:pos x="62" y="8"/>
                  </a:cxn>
                  <a:cxn ang="0">
                    <a:pos x="71" y="9"/>
                  </a:cxn>
                  <a:cxn ang="0">
                    <a:pos x="80" y="11"/>
                  </a:cxn>
                </a:cxnLst>
                <a:rect l="0" t="0" r="r" b="b"/>
                <a:pathLst>
                  <a:path w="83" h="92">
                    <a:moveTo>
                      <a:pt x="80" y="11"/>
                    </a:moveTo>
                    <a:lnTo>
                      <a:pt x="83" y="21"/>
                    </a:lnTo>
                    <a:lnTo>
                      <a:pt x="80" y="39"/>
                    </a:lnTo>
                    <a:lnTo>
                      <a:pt x="79" y="57"/>
                    </a:lnTo>
                    <a:lnTo>
                      <a:pt x="76" y="75"/>
                    </a:lnTo>
                    <a:lnTo>
                      <a:pt x="71" y="92"/>
                    </a:lnTo>
                    <a:lnTo>
                      <a:pt x="0" y="77"/>
                    </a:lnTo>
                    <a:lnTo>
                      <a:pt x="1" y="57"/>
                    </a:lnTo>
                    <a:lnTo>
                      <a:pt x="1" y="38"/>
                    </a:lnTo>
                    <a:lnTo>
                      <a:pt x="2" y="19"/>
                    </a:lnTo>
                    <a:lnTo>
                      <a:pt x="5" y="0"/>
                    </a:lnTo>
                    <a:lnTo>
                      <a:pt x="15" y="1"/>
                    </a:lnTo>
                    <a:lnTo>
                      <a:pt x="24" y="2"/>
                    </a:lnTo>
                    <a:lnTo>
                      <a:pt x="34" y="3"/>
                    </a:lnTo>
                    <a:lnTo>
                      <a:pt x="43" y="4"/>
                    </a:lnTo>
                    <a:lnTo>
                      <a:pt x="53" y="6"/>
                    </a:lnTo>
                    <a:lnTo>
                      <a:pt x="62" y="8"/>
                    </a:lnTo>
                    <a:lnTo>
                      <a:pt x="71" y="9"/>
                    </a:lnTo>
                    <a:lnTo>
                      <a:pt x="80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70" name="Freeform 90"/>
              <p:cNvSpPr>
                <a:spLocks/>
              </p:cNvSpPr>
              <p:nvPr/>
            </p:nvSpPr>
            <p:spPr bwMode="auto">
              <a:xfrm>
                <a:off x="10842625" y="4830763"/>
                <a:ext cx="69850" cy="80963"/>
              </a:xfrm>
              <a:custGeom>
                <a:avLst/>
                <a:gdLst/>
                <a:ahLst/>
                <a:cxnLst>
                  <a:cxn ang="0">
                    <a:pos x="70" y="31"/>
                  </a:cxn>
                  <a:cxn ang="0">
                    <a:pos x="75" y="45"/>
                  </a:cxn>
                  <a:cxn ang="0">
                    <a:pos x="79" y="58"/>
                  </a:cxn>
                  <a:cxn ang="0">
                    <a:pos x="85" y="72"/>
                  </a:cxn>
                  <a:cxn ang="0">
                    <a:pos x="89" y="86"/>
                  </a:cxn>
                  <a:cxn ang="0">
                    <a:pos x="82" y="89"/>
                  </a:cxn>
                  <a:cxn ang="0">
                    <a:pos x="75" y="90"/>
                  </a:cxn>
                  <a:cxn ang="0">
                    <a:pos x="68" y="90"/>
                  </a:cxn>
                  <a:cxn ang="0">
                    <a:pos x="61" y="91"/>
                  </a:cxn>
                  <a:cxn ang="0">
                    <a:pos x="53" y="94"/>
                  </a:cxn>
                  <a:cxn ang="0">
                    <a:pos x="45" y="96"/>
                  </a:cxn>
                  <a:cxn ang="0">
                    <a:pos x="36" y="99"/>
                  </a:cxn>
                  <a:cxn ang="0">
                    <a:pos x="27" y="102"/>
                  </a:cxn>
                  <a:cxn ang="0">
                    <a:pos x="19" y="80"/>
                  </a:cxn>
                  <a:cxn ang="0">
                    <a:pos x="14" y="58"/>
                  </a:cxn>
                  <a:cxn ang="0">
                    <a:pos x="8" y="36"/>
                  </a:cxn>
                  <a:cxn ang="0">
                    <a:pos x="0" y="14"/>
                  </a:cxn>
                  <a:cxn ang="0">
                    <a:pos x="7" y="11"/>
                  </a:cxn>
                  <a:cxn ang="0">
                    <a:pos x="14" y="8"/>
                  </a:cxn>
                  <a:cxn ang="0">
                    <a:pos x="21" y="6"/>
                  </a:cxn>
                  <a:cxn ang="0">
                    <a:pos x="27" y="4"/>
                  </a:cxn>
                  <a:cxn ang="0">
                    <a:pos x="34" y="3"/>
                  </a:cxn>
                  <a:cxn ang="0">
                    <a:pos x="41" y="0"/>
                  </a:cxn>
                  <a:cxn ang="0">
                    <a:pos x="49" y="0"/>
                  </a:cxn>
                  <a:cxn ang="0">
                    <a:pos x="56" y="0"/>
                  </a:cxn>
                  <a:cxn ang="0">
                    <a:pos x="70" y="31"/>
                  </a:cxn>
                </a:cxnLst>
                <a:rect l="0" t="0" r="r" b="b"/>
                <a:pathLst>
                  <a:path w="89" h="102">
                    <a:moveTo>
                      <a:pt x="70" y="31"/>
                    </a:moveTo>
                    <a:lnTo>
                      <a:pt x="75" y="45"/>
                    </a:lnTo>
                    <a:lnTo>
                      <a:pt x="79" y="58"/>
                    </a:lnTo>
                    <a:lnTo>
                      <a:pt x="85" y="72"/>
                    </a:lnTo>
                    <a:lnTo>
                      <a:pt x="89" y="86"/>
                    </a:lnTo>
                    <a:lnTo>
                      <a:pt x="82" y="89"/>
                    </a:lnTo>
                    <a:lnTo>
                      <a:pt x="75" y="90"/>
                    </a:lnTo>
                    <a:lnTo>
                      <a:pt x="68" y="90"/>
                    </a:lnTo>
                    <a:lnTo>
                      <a:pt x="61" y="91"/>
                    </a:lnTo>
                    <a:lnTo>
                      <a:pt x="53" y="94"/>
                    </a:lnTo>
                    <a:lnTo>
                      <a:pt x="45" y="96"/>
                    </a:lnTo>
                    <a:lnTo>
                      <a:pt x="36" y="99"/>
                    </a:lnTo>
                    <a:lnTo>
                      <a:pt x="27" y="102"/>
                    </a:lnTo>
                    <a:lnTo>
                      <a:pt x="19" y="80"/>
                    </a:lnTo>
                    <a:lnTo>
                      <a:pt x="14" y="58"/>
                    </a:lnTo>
                    <a:lnTo>
                      <a:pt x="8" y="36"/>
                    </a:lnTo>
                    <a:lnTo>
                      <a:pt x="0" y="14"/>
                    </a:lnTo>
                    <a:lnTo>
                      <a:pt x="7" y="11"/>
                    </a:lnTo>
                    <a:lnTo>
                      <a:pt x="14" y="8"/>
                    </a:lnTo>
                    <a:lnTo>
                      <a:pt x="21" y="6"/>
                    </a:lnTo>
                    <a:lnTo>
                      <a:pt x="27" y="4"/>
                    </a:lnTo>
                    <a:lnTo>
                      <a:pt x="34" y="3"/>
                    </a:lnTo>
                    <a:lnTo>
                      <a:pt x="41" y="0"/>
                    </a:lnTo>
                    <a:lnTo>
                      <a:pt x="49" y="0"/>
                    </a:lnTo>
                    <a:lnTo>
                      <a:pt x="56" y="0"/>
                    </a:lnTo>
                    <a:lnTo>
                      <a:pt x="70" y="3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71" name="Freeform 91"/>
              <p:cNvSpPr>
                <a:spLocks/>
              </p:cNvSpPr>
              <p:nvPr/>
            </p:nvSpPr>
            <p:spPr bwMode="auto">
              <a:xfrm>
                <a:off x="11715750" y="4840288"/>
                <a:ext cx="87313" cy="117475"/>
              </a:xfrm>
              <a:custGeom>
                <a:avLst/>
                <a:gdLst/>
                <a:ahLst/>
                <a:cxnLst>
                  <a:cxn ang="0">
                    <a:pos x="110" y="9"/>
                  </a:cxn>
                  <a:cxn ang="0">
                    <a:pos x="111" y="20"/>
                  </a:cxn>
                  <a:cxn ang="0">
                    <a:pos x="111" y="31"/>
                  </a:cxn>
                  <a:cxn ang="0">
                    <a:pos x="110" y="43"/>
                  </a:cxn>
                  <a:cxn ang="0">
                    <a:pos x="108" y="53"/>
                  </a:cxn>
                  <a:cxn ang="0">
                    <a:pos x="107" y="77"/>
                  </a:cxn>
                  <a:cxn ang="0">
                    <a:pos x="105" y="100"/>
                  </a:cxn>
                  <a:cxn ang="0">
                    <a:pos x="102" y="124"/>
                  </a:cxn>
                  <a:cxn ang="0">
                    <a:pos x="98" y="147"/>
                  </a:cxn>
                  <a:cxn ang="0">
                    <a:pos x="87" y="145"/>
                  </a:cxn>
                  <a:cxn ang="0">
                    <a:pos x="75" y="144"/>
                  </a:cxn>
                  <a:cxn ang="0">
                    <a:pos x="64" y="143"/>
                  </a:cxn>
                  <a:cxn ang="0">
                    <a:pos x="52" y="143"/>
                  </a:cxn>
                  <a:cxn ang="0">
                    <a:pos x="39" y="143"/>
                  </a:cxn>
                  <a:cxn ang="0">
                    <a:pos x="28" y="142"/>
                  </a:cxn>
                  <a:cxn ang="0">
                    <a:pos x="16" y="141"/>
                  </a:cxn>
                  <a:cxn ang="0">
                    <a:pos x="5" y="139"/>
                  </a:cxn>
                  <a:cxn ang="0">
                    <a:pos x="1" y="106"/>
                  </a:cxn>
                  <a:cxn ang="0">
                    <a:pos x="0" y="71"/>
                  </a:cxn>
                  <a:cxn ang="0">
                    <a:pos x="0" y="37"/>
                  </a:cxn>
                  <a:cxn ang="0">
                    <a:pos x="1" y="2"/>
                  </a:cxn>
                  <a:cxn ang="0">
                    <a:pos x="6" y="0"/>
                  </a:cxn>
                  <a:cxn ang="0">
                    <a:pos x="19" y="1"/>
                  </a:cxn>
                  <a:cxn ang="0">
                    <a:pos x="32" y="1"/>
                  </a:cxn>
                  <a:cxn ang="0">
                    <a:pos x="45" y="1"/>
                  </a:cxn>
                  <a:cxn ang="0">
                    <a:pos x="59" y="1"/>
                  </a:cxn>
                  <a:cxn ang="0">
                    <a:pos x="72" y="2"/>
                  </a:cxn>
                  <a:cxn ang="0">
                    <a:pos x="84" y="3"/>
                  </a:cxn>
                  <a:cxn ang="0">
                    <a:pos x="97" y="6"/>
                  </a:cxn>
                  <a:cxn ang="0">
                    <a:pos x="110" y="9"/>
                  </a:cxn>
                </a:cxnLst>
                <a:rect l="0" t="0" r="r" b="b"/>
                <a:pathLst>
                  <a:path w="111" h="147">
                    <a:moveTo>
                      <a:pt x="110" y="9"/>
                    </a:moveTo>
                    <a:lnTo>
                      <a:pt x="111" y="20"/>
                    </a:lnTo>
                    <a:lnTo>
                      <a:pt x="111" y="31"/>
                    </a:lnTo>
                    <a:lnTo>
                      <a:pt x="110" y="43"/>
                    </a:lnTo>
                    <a:lnTo>
                      <a:pt x="108" y="53"/>
                    </a:lnTo>
                    <a:lnTo>
                      <a:pt x="107" y="77"/>
                    </a:lnTo>
                    <a:lnTo>
                      <a:pt x="105" y="100"/>
                    </a:lnTo>
                    <a:lnTo>
                      <a:pt x="102" y="124"/>
                    </a:lnTo>
                    <a:lnTo>
                      <a:pt x="98" y="147"/>
                    </a:lnTo>
                    <a:lnTo>
                      <a:pt x="87" y="145"/>
                    </a:lnTo>
                    <a:lnTo>
                      <a:pt x="75" y="144"/>
                    </a:lnTo>
                    <a:lnTo>
                      <a:pt x="64" y="143"/>
                    </a:lnTo>
                    <a:lnTo>
                      <a:pt x="52" y="143"/>
                    </a:lnTo>
                    <a:lnTo>
                      <a:pt x="39" y="143"/>
                    </a:lnTo>
                    <a:lnTo>
                      <a:pt x="28" y="142"/>
                    </a:lnTo>
                    <a:lnTo>
                      <a:pt x="16" y="141"/>
                    </a:lnTo>
                    <a:lnTo>
                      <a:pt x="5" y="139"/>
                    </a:lnTo>
                    <a:lnTo>
                      <a:pt x="1" y="106"/>
                    </a:lnTo>
                    <a:lnTo>
                      <a:pt x="0" y="71"/>
                    </a:lnTo>
                    <a:lnTo>
                      <a:pt x="0" y="37"/>
                    </a:lnTo>
                    <a:lnTo>
                      <a:pt x="1" y="2"/>
                    </a:lnTo>
                    <a:lnTo>
                      <a:pt x="6" y="0"/>
                    </a:lnTo>
                    <a:lnTo>
                      <a:pt x="19" y="1"/>
                    </a:lnTo>
                    <a:lnTo>
                      <a:pt x="32" y="1"/>
                    </a:lnTo>
                    <a:lnTo>
                      <a:pt x="45" y="1"/>
                    </a:lnTo>
                    <a:lnTo>
                      <a:pt x="59" y="1"/>
                    </a:lnTo>
                    <a:lnTo>
                      <a:pt x="72" y="2"/>
                    </a:lnTo>
                    <a:lnTo>
                      <a:pt x="84" y="3"/>
                    </a:lnTo>
                    <a:lnTo>
                      <a:pt x="97" y="6"/>
                    </a:lnTo>
                    <a:lnTo>
                      <a:pt x="110" y="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72" name="Freeform 92"/>
              <p:cNvSpPr>
                <a:spLocks/>
              </p:cNvSpPr>
              <p:nvPr/>
            </p:nvSpPr>
            <p:spPr bwMode="auto">
              <a:xfrm>
                <a:off x="11598275" y="4843463"/>
                <a:ext cx="90488" cy="104775"/>
              </a:xfrm>
              <a:custGeom>
                <a:avLst/>
                <a:gdLst/>
                <a:ahLst/>
                <a:cxnLst>
                  <a:cxn ang="0">
                    <a:pos x="115" y="8"/>
                  </a:cxn>
                  <a:cxn ang="0">
                    <a:pos x="108" y="134"/>
                  </a:cxn>
                  <a:cxn ang="0">
                    <a:pos x="8" y="134"/>
                  </a:cxn>
                  <a:cxn ang="0">
                    <a:pos x="6" y="107"/>
                  </a:cxn>
                  <a:cxn ang="0">
                    <a:pos x="4" y="81"/>
                  </a:cxn>
                  <a:cxn ang="0">
                    <a:pos x="2" y="54"/>
                  </a:cxn>
                  <a:cxn ang="0">
                    <a:pos x="0" y="28"/>
                  </a:cxn>
                  <a:cxn ang="0">
                    <a:pos x="1" y="7"/>
                  </a:cxn>
                  <a:cxn ang="0">
                    <a:pos x="15" y="6"/>
                  </a:cxn>
                  <a:cxn ang="0">
                    <a:pos x="28" y="6"/>
                  </a:cxn>
                  <a:cxn ang="0">
                    <a:pos x="43" y="5"/>
                  </a:cxn>
                  <a:cxn ang="0">
                    <a:pos x="57" y="5"/>
                  </a:cxn>
                  <a:cxn ang="0">
                    <a:pos x="71" y="4"/>
                  </a:cxn>
                  <a:cxn ang="0">
                    <a:pos x="85" y="3"/>
                  </a:cxn>
                  <a:cxn ang="0">
                    <a:pos x="99" y="1"/>
                  </a:cxn>
                  <a:cxn ang="0">
                    <a:pos x="112" y="0"/>
                  </a:cxn>
                  <a:cxn ang="0">
                    <a:pos x="115" y="8"/>
                  </a:cxn>
                </a:cxnLst>
                <a:rect l="0" t="0" r="r" b="b"/>
                <a:pathLst>
                  <a:path w="115" h="134">
                    <a:moveTo>
                      <a:pt x="115" y="8"/>
                    </a:moveTo>
                    <a:lnTo>
                      <a:pt x="108" y="134"/>
                    </a:lnTo>
                    <a:lnTo>
                      <a:pt x="8" y="134"/>
                    </a:lnTo>
                    <a:lnTo>
                      <a:pt x="6" y="107"/>
                    </a:lnTo>
                    <a:lnTo>
                      <a:pt x="4" y="81"/>
                    </a:lnTo>
                    <a:lnTo>
                      <a:pt x="2" y="54"/>
                    </a:lnTo>
                    <a:lnTo>
                      <a:pt x="0" y="28"/>
                    </a:lnTo>
                    <a:lnTo>
                      <a:pt x="1" y="7"/>
                    </a:lnTo>
                    <a:lnTo>
                      <a:pt x="15" y="6"/>
                    </a:lnTo>
                    <a:lnTo>
                      <a:pt x="28" y="6"/>
                    </a:lnTo>
                    <a:lnTo>
                      <a:pt x="43" y="5"/>
                    </a:lnTo>
                    <a:lnTo>
                      <a:pt x="57" y="5"/>
                    </a:lnTo>
                    <a:lnTo>
                      <a:pt x="71" y="4"/>
                    </a:lnTo>
                    <a:lnTo>
                      <a:pt x="85" y="3"/>
                    </a:lnTo>
                    <a:lnTo>
                      <a:pt x="99" y="1"/>
                    </a:lnTo>
                    <a:lnTo>
                      <a:pt x="112" y="0"/>
                    </a:lnTo>
                    <a:lnTo>
                      <a:pt x="115" y="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73" name="Freeform 93"/>
              <p:cNvSpPr>
                <a:spLocks/>
              </p:cNvSpPr>
              <p:nvPr/>
            </p:nvSpPr>
            <p:spPr bwMode="auto">
              <a:xfrm>
                <a:off x="12004675" y="4846638"/>
                <a:ext cx="50800" cy="69850"/>
              </a:xfrm>
              <a:custGeom>
                <a:avLst/>
                <a:gdLst/>
                <a:ahLst/>
                <a:cxnLst>
                  <a:cxn ang="0">
                    <a:pos x="59" y="11"/>
                  </a:cxn>
                  <a:cxn ang="0">
                    <a:pos x="64" y="16"/>
                  </a:cxn>
                  <a:cxn ang="0">
                    <a:pos x="60" y="33"/>
                  </a:cxn>
                  <a:cxn ang="0">
                    <a:pos x="57" y="52"/>
                  </a:cxn>
                  <a:cxn ang="0">
                    <a:pos x="53" y="70"/>
                  </a:cxn>
                  <a:cxn ang="0">
                    <a:pos x="52" y="89"/>
                  </a:cxn>
                  <a:cxn ang="0">
                    <a:pos x="45" y="89"/>
                  </a:cxn>
                  <a:cxn ang="0">
                    <a:pos x="39" y="87"/>
                  </a:cxn>
                  <a:cxn ang="0">
                    <a:pos x="33" y="86"/>
                  </a:cxn>
                  <a:cxn ang="0">
                    <a:pos x="27" y="85"/>
                  </a:cxn>
                  <a:cxn ang="0">
                    <a:pos x="20" y="84"/>
                  </a:cxn>
                  <a:cxn ang="0">
                    <a:pos x="13" y="82"/>
                  </a:cxn>
                  <a:cxn ang="0">
                    <a:pos x="7" y="78"/>
                  </a:cxn>
                  <a:cxn ang="0">
                    <a:pos x="0" y="76"/>
                  </a:cxn>
                  <a:cxn ang="0">
                    <a:pos x="3" y="58"/>
                  </a:cxn>
                  <a:cxn ang="0">
                    <a:pos x="6" y="38"/>
                  </a:cxn>
                  <a:cxn ang="0">
                    <a:pos x="8" y="19"/>
                  </a:cxn>
                  <a:cxn ang="0">
                    <a:pos x="12" y="0"/>
                  </a:cxn>
                  <a:cxn ang="0">
                    <a:pos x="18" y="0"/>
                  </a:cxn>
                  <a:cxn ang="0">
                    <a:pos x="24" y="1"/>
                  </a:cxn>
                  <a:cxn ang="0">
                    <a:pos x="30" y="2"/>
                  </a:cxn>
                  <a:cxn ang="0">
                    <a:pos x="36" y="5"/>
                  </a:cxn>
                  <a:cxn ang="0">
                    <a:pos x="42" y="7"/>
                  </a:cxn>
                  <a:cxn ang="0">
                    <a:pos x="48" y="8"/>
                  </a:cxn>
                  <a:cxn ang="0">
                    <a:pos x="53" y="10"/>
                  </a:cxn>
                  <a:cxn ang="0">
                    <a:pos x="59" y="11"/>
                  </a:cxn>
                </a:cxnLst>
                <a:rect l="0" t="0" r="r" b="b"/>
                <a:pathLst>
                  <a:path w="64" h="89">
                    <a:moveTo>
                      <a:pt x="59" y="11"/>
                    </a:moveTo>
                    <a:lnTo>
                      <a:pt x="64" y="16"/>
                    </a:lnTo>
                    <a:lnTo>
                      <a:pt x="60" y="33"/>
                    </a:lnTo>
                    <a:lnTo>
                      <a:pt x="57" y="52"/>
                    </a:lnTo>
                    <a:lnTo>
                      <a:pt x="53" y="70"/>
                    </a:lnTo>
                    <a:lnTo>
                      <a:pt x="52" y="89"/>
                    </a:lnTo>
                    <a:lnTo>
                      <a:pt x="45" y="89"/>
                    </a:lnTo>
                    <a:lnTo>
                      <a:pt x="39" y="87"/>
                    </a:lnTo>
                    <a:lnTo>
                      <a:pt x="33" y="86"/>
                    </a:lnTo>
                    <a:lnTo>
                      <a:pt x="27" y="85"/>
                    </a:lnTo>
                    <a:lnTo>
                      <a:pt x="20" y="84"/>
                    </a:lnTo>
                    <a:lnTo>
                      <a:pt x="13" y="82"/>
                    </a:lnTo>
                    <a:lnTo>
                      <a:pt x="7" y="78"/>
                    </a:lnTo>
                    <a:lnTo>
                      <a:pt x="0" y="76"/>
                    </a:lnTo>
                    <a:lnTo>
                      <a:pt x="3" y="58"/>
                    </a:lnTo>
                    <a:lnTo>
                      <a:pt x="6" y="38"/>
                    </a:lnTo>
                    <a:lnTo>
                      <a:pt x="8" y="19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24" y="1"/>
                    </a:lnTo>
                    <a:lnTo>
                      <a:pt x="30" y="2"/>
                    </a:lnTo>
                    <a:lnTo>
                      <a:pt x="36" y="5"/>
                    </a:lnTo>
                    <a:lnTo>
                      <a:pt x="42" y="7"/>
                    </a:lnTo>
                    <a:lnTo>
                      <a:pt x="48" y="8"/>
                    </a:lnTo>
                    <a:lnTo>
                      <a:pt x="53" y="10"/>
                    </a:lnTo>
                    <a:lnTo>
                      <a:pt x="59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74" name="Freeform 94"/>
              <p:cNvSpPr>
                <a:spLocks/>
              </p:cNvSpPr>
              <p:nvPr/>
            </p:nvSpPr>
            <p:spPr bwMode="auto">
              <a:xfrm>
                <a:off x="10771188" y="4851401"/>
                <a:ext cx="65088" cy="88900"/>
              </a:xfrm>
              <a:custGeom>
                <a:avLst/>
                <a:gdLst/>
                <a:ahLst/>
                <a:cxnLst>
                  <a:cxn ang="0">
                    <a:pos x="59" y="1"/>
                  </a:cxn>
                  <a:cxn ang="0">
                    <a:pos x="63" y="23"/>
                  </a:cxn>
                  <a:cxn ang="0">
                    <a:pos x="70" y="45"/>
                  </a:cxn>
                  <a:cxn ang="0">
                    <a:pos x="76" y="65"/>
                  </a:cxn>
                  <a:cxn ang="0">
                    <a:pos x="83" y="87"/>
                  </a:cxn>
                  <a:cxn ang="0">
                    <a:pos x="76" y="91"/>
                  </a:cxn>
                  <a:cxn ang="0">
                    <a:pos x="69" y="93"/>
                  </a:cxn>
                  <a:cxn ang="0">
                    <a:pos x="62" y="96"/>
                  </a:cxn>
                  <a:cxn ang="0">
                    <a:pos x="56" y="99"/>
                  </a:cxn>
                  <a:cxn ang="0">
                    <a:pos x="49" y="102"/>
                  </a:cxn>
                  <a:cxn ang="0">
                    <a:pos x="43" y="104"/>
                  </a:cxn>
                  <a:cxn ang="0">
                    <a:pos x="36" y="108"/>
                  </a:cxn>
                  <a:cxn ang="0">
                    <a:pos x="29" y="111"/>
                  </a:cxn>
                  <a:cxn ang="0">
                    <a:pos x="20" y="92"/>
                  </a:cxn>
                  <a:cxn ang="0">
                    <a:pos x="11" y="72"/>
                  </a:cxn>
                  <a:cxn ang="0">
                    <a:pos x="5" y="52"/>
                  </a:cxn>
                  <a:cxn ang="0">
                    <a:pos x="0" y="31"/>
                  </a:cxn>
                  <a:cxn ang="0">
                    <a:pos x="6" y="25"/>
                  </a:cxn>
                  <a:cxn ang="0">
                    <a:pos x="13" y="20"/>
                  </a:cxn>
                  <a:cxn ang="0">
                    <a:pos x="20" y="17"/>
                  </a:cxn>
                  <a:cxn ang="0">
                    <a:pos x="26" y="13"/>
                  </a:cxn>
                  <a:cxn ang="0">
                    <a:pos x="33" y="10"/>
                  </a:cxn>
                  <a:cxn ang="0">
                    <a:pos x="40" y="7"/>
                  </a:cxn>
                  <a:cxn ang="0">
                    <a:pos x="47" y="3"/>
                  </a:cxn>
                  <a:cxn ang="0">
                    <a:pos x="54" y="0"/>
                  </a:cxn>
                  <a:cxn ang="0">
                    <a:pos x="59" y="1"/>
                  </a:cxn>
                </a:cxnLst>
                <a:rect l="0" t="0" r="r" b="b"/>
                <a:pathLst>
                  <a:path w="83" h="111">
                    <a:moveTo>
                      <a:pt x="59" y="1"/>
                    </a:moveTo>
                    <a:lnTo>
                      <a:pt x="63" y="23"/>
                    </a:lnTo>
                    <a:lnTo>
                      <a:pt x="70" y="45"/>
                    </a:lnTo>
                    <a:lnTo>
                      <a:pt x="76" y="65"/>
                    </a:lnTo>
                    <a:lnTo>
                      <a:pt x="83" y="87"/>
                    </a:lnTo>
                    <a:lnTo>
                      <a:pt x="76" y="91"/>
                    </a:lnTo>
                    <a:lnTo>
                      <a:pt x="69" y="93"/>
                    </a:lnTo>
                    <a:lnTo>
                      <a:pt x="62" y="96"/>
                    </a:lnTo>
                    <a:lnTo>
                      <a:pt x="56" y="99"/>
                    </a:lnTo>
                    <a:lnTo>
                      <a:pt x="49" y="102"/>
                    </a:lnTo>
                    <a:lnTo>
                      <a:pt x="43" y="104"/>
                    </a:lnTo>
                    <a:lnTo>
                      <a:pt x="36" y="108"/>
                    </a:lnTo>
                    <a:lnTo>
                      <a:pt x="29" y="111"/>
                    </a:lnTo>
                    <a:lnTo>
                      <a:pt x="20" y="92"/>
                    </a:lnTo>
                    <a:lnTo>
                      <a:pt x="11" y="72"/>
                    </a:lnTo>
                    <a:lnTo>
                      <a:pt x="5" y="52"/>
                    </a:lnTo>
                    <a:lnTo>
                      <a:pt x="0" y="31"/>
                    </a:lnTo>
                    <a:lnTo>
                      <a:pt x="6" y="25"/>
                    </a:lnTo>
                    <a:lnTo>
                      <a:pt x="13" y="20"/>
                    </a:lnTo>
                    <a:lnTo>
                      <a:pt x="20" y="17"/>
                    </a:lnTo>
                    <a:lnTo>
                      <a:pt x="26" y="13"/>
                    </a:lnTo>
                    <a:lnTo>
                      <a:pt x="33" y="10"/>
                    </a:lnTo>
                    <a:lnTo>
                      <a:pt x="40" y="7"/>
                    </a:lnTo>
                    <a:lnTo>
                      <a:pt x="47" y="3"/>
                    </a:lnTo>
                    <a:lnTo>
                      <a:pt x="54" y="0"/>
                    </a:lnTo>
                    <a:lnTo>
                      <a:pt x="59" y="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75" name="Freeform 95"/>
              <p:cNvSpPr>
                <a:spLocks/>
              </p:cNvSpPr>
              <p:nvPr/>
            </p:nvSpPr>
            <p:spPr bwMode="auto">
              <a:xfrm>
                <a:off x="11133138" y="4884738"/>
                <a:ext cx="53975" cy="93663"/>
              </a:xfrm>
              <a:custGeom>
                <a:avLst/>
                <a:gdLst/>
                <a:ahLst/>
                <a:cxnLst>
                  <a:cxn ang="0">
                    <a:pos x="57" y="8"/>
                  </a:cxn>
                  <a:cxn ang="0">
                    <a:pos x="60" y="34"/>
                  </a:cxn>
                  <a:cxn ang="0">
                    <a:pos x="62" y="59"/>
                  </a:cxn>
                  <a:cxn ang="0">
                    <a:pos x="66" y="85"/>
                  </a:cxn>
                  <a:cxn ang="0">
                    <a:pos x="69" y="111"/>
                  </a:cxn>
                  <a:cxn ang="0">
                    <a:pos x="66" y="113"/>
                  </a:cxn>
                  <a:cxn ang="0">
                    <a:pos x="22" y="120"/>
                  </a:cxn>
                  <a:cxn ang="0">
                    <a:pos x="18" y="115"/>
                  </a:cxn>
                  <a:cxn ang="0">
                    <a:pos x="15" y="89"/>
                  </a:cxn>
                  <a:cxn ang="0">
                    <a:pos x="9" y="62"/>
                  </a:cxn>
                  <a:cxn ang="0">
                    <a:pos x="4" y="36"/>
                  </a:cxn>
                  <a:cxn ang="0">
                    <a:pos x="0" y="9"/>
                  </a:cxn>
                  <a:cxn ang="0">
                    <a:pos x="7" y="8"/>
                  </a:cxn>
                  <a:cxn ang="0">
                    <a:pos x="13" y="6"/>
                  </a:cxn>
                  <a:cxn ang="0">
                    <a:pos x="20" y="5"/>
                  </a:cxn>
                  <a:cxn ang="0">
                    <a:pos x="27" y="4"/>
                  </a:cxn>
                  <a:cxn ang="0">
                    <a:pos x="33" y="2"/>
                  </a:cxn>
                  <a:cxn ang="0">
                    <a:pos x="40" y="2"/>
                  </a:cxn>
                  <a:cxn ang="0">
                    <a:pos x="47" y="1"/>
                  </a:cxn>
                  <a:cxn ang="0">
                    <a:pos x="54" y="0"/>
                  </a:cxn>
                  <a:cxn ang="0">
                    <a:pos x="57" y="8"/>
                  </a:cxn>
                </a:cxnLst>
                <a:rect l="0" t="0" r="r" b="b"/>
                <a:pathLst>
                  <a:path w="69" h="120">
                    <a:moveTo>
                      <a:pt x="57" y="8"/>
                    </a:moveTo>
                    <a:lnTo>
                      <a:pt x="60" y="34"/>
                    </a:lnTo>
                    <a:lnTo>
                      <a:pt x="62" y="59"/>
                    </a:lnTo>
                    <a:lnTo>
                      <a:pt x="66" y="85"/>
                    </a:lnTo>
                    <a:lnTo>
                      <a:pt x="69" y="111"/>
                    </a:lnTo>
                    <a:lnTo>
                      <a:pt x="66" y="113"/>
                    </a:lnTo>
                    <a:lnTo>
                      <a:pt x="22" y="120"/>
                    </a:lnTo>
                    <a:lnTo>
                      <a:pt x="18" y="115"/>
                    </a:lnTo>
                    <a:lnTo>
                      <a:pt x="15" y="89"/>
                    </a:lnTo>
                    <a:lnTo>
                      <a:pt x="9" y="62"/>
                    </a:lnTo>
                    <a:lnTo>
                      <a:pt x="4" y="36"/>
                    </a:lnTo>
                    <a:lnTo>
                      <a:pt x="0" y="9"/>
                    </a:lnTo>
                    <a:lnTo>
                      <a:pt x="7" y="8"/>
                    </a:lnTo>
                    <a:lnTo>
                      <a:pt x="13" y="6"/>
                    </a:lnTo>
                    <a:lnTo>
                      <a:pt x="20" y="5"/>
                    </a:lnTo>
                    <a:lnTo>
                      <a:pt x="27" y="4"/>
                    </a:lnTo>
                    <a:lnTo>
                      <a:pt x="33" y="2"/>
                    </a:lnTo>
                    <a:lnTo>
                      <a:pt x="40" y="2"/>
                    </a:lnTo>
                    <a:lnTo>
                      <a:pt x="47" y="1"/>
                    </a:lnTo>
                    <a:lnTo>
                      <a:pt x="54" y="0"/>
                    </a:lnTo>
                    <a:lnTo>
                      <a:pt x="57" y="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76" name="Freeform 96"/>
              <p:cNvSpPr>
                <a:spLocks/>
              </p:cNvSpPr>
              <p:nvPr/>
            </p:nvSpPr>
            <p:spPr bwMode="auto">
              <a:xfrm>
                <a:off x="11052175" y="4895851"/>
                <a:ext cx="69850" cy="98425"/>
              </a:xfrm>
              <a:custGeom>
                <a:avLst/>
                <a:gdLst/>
                <a:ahLst/>
                <a:cxnLst>
                  <a:cxn ang="0">
                    <a:pos x="70" y="9"/>
                  </a:cxn>
                  <a:cxn ang="0">
                    <a:pos x="75" y="35"/>
                  </a:cxn>
                  <a:cxn ang="0">
                    <a:pos x="79" y="59"/>
                  </a:cxn>
                  <a:cxn ang="0">
                    <a:pos x="85" y="83"/>
                  </a:cxn>
                  <a:cxn ang="0">
                    <a:pos x="88" y="108"/>
                  </a:cxn>
                  <a:cxn ang="0">
                    <a:pos x="80" y="111"/>
                  </a:cxn>
                  <a:cxn ang="0">
                    <a:pos x="73" y="113"/>
                  </a:cxn>
                  <a:cxn ang="0">
                    <a:pos x="65" y="115"/>
                  </a:cxn>
                  <a:cxn ang="0">
                    <a:pos x="58" y="118"/>
                  </a:cxn>
                  <a:cxn ang="0">
                    <a:pos x="50" y="120"/>
                  </a:cxn>
                  <a:cxn ang="0">
                    <a:pos x="42" y="121"/>
                  </a:cxn>
                  <a:cxn ang="0">
                    <a:pos x="35" y="123"/>
                  </a:cxn>
                  <a:cxn ang="0">
                    <a:pos x="27" y="125"/>
                  </a:cxn>
                  <a:cxn ang="0">
                    <a:pos x="19" y="100"/>
                  </a:cxn>
                  <a:cxn ang="0">
                    <a:pos x="13" y="75"/>
                  </a:cxn>
                  <a:cxn ang="0">
                    <a:pos x="7" y="51"/>
                  </a:cxn>
                  <a:cxn ang="0">
                    <a:pos x="0" y="27"/>
                  </a:cxn>
                  <a:cxn ang="0">
                    <a:pos x="0" y="22"/>
                  </a:cxn>
                  <a:cxn ang="0">
                    <a:pos x="0" y="19"/>
                  </a:cxn>
                  <a:cxn ang="0">
                    <a:pos x="0" y="15"/>
                  </a:cxn>
                  <a:cxn ang="0">
                    <a:pos x="1" y="13"/>
                  </a:cxn>
                  <a:cxn ang="0">
                    <a:pos x="9" y="10"/>
                  </a:cxn>
                  <a:cxn ang="0">
                    <a:pos x="17" y="9"/>
                  </a:cxn>
                  <a:cxn ang="0">
                    <a:pos x="25" y="7"/>
                  </a:cxn>
                  <a:cxn ang="0">
                    <a:pos x="33" y="6"/>
                  </a:cxn>
                  <a:cxn ang="0">
                    <a:pos x="41" y="4"/>
                  </a:cxn>
                  <a:cxn ang="0">
                    <a:pos x="49" y="2"/>
                  </a:cxn>
                  <a:cxn ang="0">
                    <a:pos x="57" y="1"/>
                  </a:cxn>
                  <a:cxn ang="0">
                    <a:pos x="65" y="0"/>
                  </a:cxn>
                  <a:cxn ang="0">
                    <a:pos x="70" y="9"/>
                  </a:cxn>
                </a:cxnLst>
                <a:rect l="0" t="0" r="r" b="b"/>
                <a:pathLst>
                  <a:path w="88" h="125">
                    <a:moveTo>
                      <a:pt x="70" y="9"/>
                    </a:moveTo>
                    <a:lnTo>
                      <a:pt x="75" y="35"/>
                    </a:lnTo>
                    <a:lnTo>
                      <a:pt x="79" y="59"/>
                    </a:lnTo>
                    <a:lnTo>
                      <a:pt x="85" y="83"/>
                    </a:lnTo>
                    <a:lnTo>
                      <a:pt x="88" y="108"/>
                    </a:lnTo>
                    <a:lnTo>
                      <a:pt x="80" y="111"/>
                    </a:lnTo>
                    <a:lnTo>
                      <a:pt x="73" y="113"/>
                    </a:lnTo>
                    <a:lnTo>
                      <a:pt x="65" y="115"/>
                    </a:lnTo>
                    <a:lnTo>
                      <a:pt x="58" y="118"/>
                    </a:lnTo>
                    <a:lnTo>
                      <a:pt x="50" y="120"/>
                    </a:lnTo>
                    <a:lnTo>
                      <a:pt x="42" y="121"/>
                    </a:lnTo>
                    <a:lnTo>
                      <a:pt x="35" y="123"/>
                    </a:lnTo>
                    <a:lnTo>
                      <a:pt x="27" y="125"/>
                    </a:lnTo>
                    <a:lnTo>
                      <a:pt x="19" y="100"/>
                    </a:lnTo>
                    <a:lnTo>
                      <a:pt x="13" y="75"/>
                    </a:lnTo>
                    <a:lnTo>
                      <a:pt x="7" y="51"/>
                    </a:lnTo>
                    <a:lnTo>
                      <a:pt x="0" y="27"/>
                    </a:lnTo>
                    <a:lnTo>
                      <a:pt x="0" y="22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1" y="13"/>
                    </a:lnTo>
                    <a:lnTo>
                      <a:pt x="9" y="10"/>
                    </a:lnTo>
                    <a:lnTo>
                      <a:pt x="17" y="9"/>
                    </a:lnTo>
                    <a:lnTo>
                      <a:pt x="25" y="7"/>
                    </a:lnTo>
                    <a:lnTo>
                      <a:pt x="33" y="6"/>
                    </a:lnTo>
                    <a:lnTo>
                      <a:pt x="41" y="4"/>
                    </a:lnTo>
                    <a:lnTo>
                      <a:pt x="49" y="2"/>
                    </a:lnTo>
                    <a:lnTo>
                      <a:pt x="57" y="1"/>
                    </a:lnTo>
                    <a:lnTo>
                      <a:pt x="65" y="0"/>
                    </a:lnTo>
                    <a:lnTo>
                      <a:pt x="70" y="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77" name="Freeform 97"/>
              <p:cNvSpPr>
                <a:spLocks/>
              </p:cNvSpPr>
              <p:nvPr/>
            </p:nvSpPr>
            <p:spPr bwMode="auto">
              <a:xfrm>
                <a:off x="11914188" y="4924426"/>
                <a:ext cx="61913" cy="77788"/>
              </a:xfrm>
              <a:custGeom>
                <a:avLst/>
                <a:gdLst/>
                <a:ahLst/>
                <a:cxnLst>
                  <a:cxn ang="0">
                    <a:pos x="76" y="13"/>
                  </a:cxn>
                  <a:cxn ang="0">
                    <a:pos x="78" y="31"/>
                  </a:cxn>
                  <a:cxn ang="0">
                    <a:pos x="77" y="50"/>
                  </a:cxn>
                  <a:cxn ang="0">
                    <a:pos x="75" y="68"/>
                  </a:cxn>
                  <a:cxn ang="0">
                    <a:pos x="73" y="85"/>
                  </a:cxn>
                  <a:cxn ang="0">
                    <a:pos x="70" y="98"/>
                  </a:cxn>
                  <a:cxn ang="0">
                    <a:pos x="61" y="98"/>
                  </a:cxn>
                  <a:cxn ang="0">
                    <a:pos x="52" y="97"/>
                  </a:cxn>
                  <a:cxn ang="0">
                    <a:pos x="44" y="96"/>
                  </a:cxn>
                  <a:cxn ang="0">
                    <a:pos x="35" y="93"/>
                  </a:cxn>
                  <a:cxn ang="0">
                    <a:pos x="27" y="92"/>
                  </a:cxn>
                  <a:cxn ang="0">
                    <a:pos x="17" y="91"/>
                  </a:cxn>
                  <a:cxn ang="0">
                    <a:pos x="9" y="90"/>
                  </a:cxn>
                  <a:cxn ang="0">
                    <a:pos x="0" y="90"/>
                  </a:cxn>
                  <a:cxn ang="0">
                    <a:pos x="1" y="67"/>
                  </a:cxn>
                  <a:cxn ang="0">
                    <a:pos x="2" y="45"/>
                  </a:cxn>
                  <a:cxn ang="0">
                    <a:pos x="4" y="23"/>
                  </a:cxn>
                  <a:cxn ang="0">
                    <a:pos x="6" y="0"/>
                  </a:cxn>
                  <a:cxn ang="0">
                    <a:pos x="15" y="0"/>
                  </a:cxn>
                  <a:cxn ang="0">
                    <a:pos x="24" y="1"/>
                  </a:cxn>
                  <a:cxn ang="0">
                    <a:pos x="33" y="2"/>
                  </a:cxn>
                  <a:cxn ang="0">
                    <a:pos x="42" y="5"/>
                  </a:cxn>
                  <a:cxn ang="0">
                    <a:pos x="51" y="6"/>
                  </a:cxn>
                  <a:cxn ang="0">
                    <a:pos x="59" y="8"/>
                  </a:cxn>
                  <a:cxn ang="0">
                    <a:pos x="68" y="10"/>
                  </a:cxn>
                  <a:cxn ang="0">
                    <a:pos x="76" y="13"/>
                  </a:cxn>
                </a:cxnLst>
                <a:rect l="0" t="0" r="r" b="b"/>
                <a:pathLst>
                  <a:path w="78" h="98">
                    <a:moveTo>
                      <a:pt x="76" y="13"/>
                    </a:moveTo>
                    <a:lnTo>
                      <a:pt x="78" y="31"/>
                    </a:lnTo>
                    <a:lnTo>
                      <a:pt x="77" y="50"/>
                    </a:lnTo>
                    <a:lnTo>
                      <a:pt x="75" y="68"/>
                    </a:lnTo>
                    <a:lnTo>
                      <a:pt x="73" y="85"/>
                    </a:lnTo>
                    <a:lnTo>
                      <a:pt x="70" y="98"/>
                    </a:lnTo>
                    <a:lnTo>
                      <a:pt x="61" y="98"/>
                    </a:lnTo>
                    <a:lnTo>
                      <a:pt x="52" y="97"/>
                    </a:lnTo>
                    <a:lnTo>
                      <a:pt x="44" y="96"/>
                    </a:lnTo>
                    <a:lnTo>
                      <a:pt x="35" y="93"/>
                    </a:lnTo>
                    <a:lnTo>
                      <a:pt x="27" y="92"/>
                    </a:lnTo>
                    <a:lnTo>
                      <a:pt x="17" y="91"/>
                    </a:lnTo>
                    <a:lnTo>
                      <a:pt x="9" y="90"/>
                    </a:lnTo>
                    <a:lnTo>
                      <a:pt x="0" y="90"/>
                    </a:lnTo>
                    <a:lnTo>
                      <a:pt x="1" y="67"/>
                    </a:lnTo>
                    <a:lnTo>
                      <a:pt x="2" y="45"/>
                    </a:lnTo>
                    <a:lnTo>
                      <a:pt x="4" y="23"/>
                    </a:lnTo>
                    <a:lnTo>
                      <a:pt x="6" y="0"/>
                    </a:lnTo>
                    <a:lnTo>
                      <a:pt x="15" y="0"/>
                    </a:lnTo>
                    <a:lnTo>
                      <a:pt x="24" y="1"/>
                    </a:lnTo>
                    <a:lnTo>
                      <a:pt x="33" y="2"/>
                    </a:lnTo>
                    <a:lnTo>
                      <a:pt x="42" y="5"/>
                    </a:lnTo>
                    <a:lnTo>
                      <a:pt x="51" y="6"/>
                    </a:lnTo>
                    <a:lnTo>
                      <a:pt x="59" y="8"/>
                    </a:lnTo>
                    <a:lnTo>
                      <a:pt x="68" y="10"/>
                    </a:lnTo>
                    <a:lnTo>
                      <a:pt x="76" y="1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78" name="Freeform 98"/>
              <p:cNvSpPr>
                <a:spLocks/>
              </p:cNvSpPr>
              <p:nvPr/>
            </p:nvSpPr>
            <p:spPr bwMode="auto">
              <a:xfrm>
                <a:off x="10872788" y="4935538"/>
                <a:ext cx="76200" cy="84138"/>
              </a:xfrm>
              <a:custGeom>
                <a:avLst/>
                <a:gdLst/>
                <a:ahLst/>
                <a:cxnLst>
                  <a:cxn ang="0">
                    <a:pos x="71" y="16"/>
                  </a:cxn>
                  <a:cxn ang="0">
                    <a:pos x="77" y="34"/>
                  </a:cxn>
                  <a:cxn ang="0">
                    <a:pos x="84" y="53"/>
                  </a:cxn>
                  <a:cxn ang="0">
                    <a:pos x="90" y="72"/>
                  </a:cxn>
                  <a:cxn ang="0">
                    <a:pos x="96" y="91"/>
                  </a:cxn>
                  <a:cxn ang="0">
                    <a:pos x="91" y="92"/>
                  </a:cxn>
                  <a:cxn ang="0">
                    <a:pos x="88" y="93"/>
                  </a:cxn>
                  <a:cxn ang="0">
                    <a:pos x="83" y="95"/>
                  </a:cxn>
                  <a:cxn ang="0">
                    <a:pos x="78" y="95"/>
                  </a:cxn>
                  <a:cxn ang="0">
                    <a:pos x="32" y="107"/>
                  </a:cxn>
                  <a:cxn ang="0">
                    <a:pos x="24" y="86"/>
                  </a:cxn>
                  <a:cxn ang="0">
                    <a:pos x="16" y="65"/>
                  </a:cxn>
                  <a:cxn ang="0">
                    <a:pos x="9" y="42"/>
                  </a:cxn>
                  <a:cxn ang="0">
                    <a:pos x="2" y="20"/>
                  </a:cxn>
                  <a:cxn ang="0">
                    <a:pos x="0" y="11"/>
                  </a:cxn>
                  <a:cxn ang="0">
                    <a:pos x="6" y="8"/>
                  </a:cxn>
                  <a:cxn ang="0">
                    <a:pos x="14" y="5"/>
                  </a:cxn>
                  <a:cxn ang="0">
                    <a:pos x="22" y="2"/>
                  </a:cxn>
                  <a:cxn ang="0">
                    <a:pos x="29" y="4"/>
                  </a:cxn>
                  <a:cxn ang="0">
                    <a:pos x="37" y="3"/>
                  </a:cxn>
                  <a:cxn ang="0">
                    <a:pos x="46" y="2"/>
                  </a:cxn>
                  <a:cxn ang="0">
                    <a:pos x="54" y="0"/>
                  </a:cxn>
                  <a:cxn ang="0">
                    <a:pos x="61" y="0"/>
                  </a:cxn>
                  <a:cxn ang="0">
                    <a:pos x="67" y="1"/>
                  </a:cxn>
                  <a:cxn ang="0">
                    <a:pos x="70" y="5"/>
                  </a:cxn>
                  <a:cxn ang="0">
                    <a:pos x="71" y="16"/>
                  </a:cxn>
                </a:cxnLst>
                <a:rect l="0" t="0" r="r" b="b"/>
                <a:pathLst>
                  <a:path w="96" h="107">
                    <a:moveTo>
                      <a:pt x="71" y="16"/>
                    </a:moveTo>
                    <a:lnTo>
                      <a:pt x="77" y="34"/>
                    </a:lnTo>
                    <a:lnTo>
                      <a:pt x="84" y="53"/>
                    </a:lnTo>
                    <a:lnTo>
                      <a:pt x="90" y="72"/>
                    </a:lnTo>
                    <a:lnTo>
                      <a:pt x="96" y="91"/>
                    </a:lnTo>
                    <a:lnTo>
                      <a:pt x="91" y="92"/>
                    </a:lnTo>
                    <a:lnTo>
                      <a:pt x="88" y="93"/>
                    </a:lnTo>
                    <a:lnTo>
                      <a:pt x="83" y="95"/>
                    </a:lnTo>
                    <a:lnTo>
                      <a:pt x="78" y="95"/>
                    </a:lnTo>
                    <a:lnTo>
                      <a:pt x="32" y="107"/>
                    </a:lnTo>
                    <a:lnTo>
                      <a:pt x="24" y="86"/>
                    </a:lnTo>
                    <a:lnTo>
                      <a:pt x="16" y="65"/>
                    </a:lnTo>
                    <a:lnTo>
                      <a:pt x="9" y="42"/>
                    </a:lnTo>
                    <a:lnTo>
                      <a:pt x="2" y="20"/>
                    </a:lnTo>
                    <a:lnTo>
                      <a:pt x="0" y="11"/>
                    </a:lnTo>
                    <a:lnTo>
                      <a:pt x="6" y="8"/>
                    </a:lnTo>
                    <a:lnTo>
                      <a:pt x="14" y="5"/>
                    </a:lnTo>
                    <a:lnTo>
                      <a:pt x="22" y="2"/>
                    </a:lnTo>
                    <a:lnTo>
                      <a:pt x="29" y="4"/>
                    </a:lnTo>
                    <a:lnTo>
                      <a:pt x="37" y="3"/>
                    </a:lnTo>
                    <a:lnTo>
                      <a:pt x="46" y="2"/>
                    </a:lnTo>
                    <a:lnTo>
                      <a:pt x="54" y="0"/>
                    </a:lnTo>
                    <a:lnTo>
                      <a:pt x="61" y="0"/>
                    </a:lnTo>
                    <a:lnTo>
                      <a:pt x="67" y="1"/>
                    </a:lnTo>
                    <a:lnTo>
                      <a:pt x="70" y="5"/>
                    </a:lnTo>
                    <a:lnTo>
                      <a:pt x="71" y="1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79" name="Freeform 99"/>
              <p:cNvSpPr>
                <a:spLocks/>
              </p:cNvSpPr>
              <p:nvPr/>
            </p:nvSpPr>
            <p:spPr bwMode="auto">
              <a:xfrm>
                <a:off x="11410950" y="4938713"/>
                <a:ext cx="122238" cy="200025"/>
              </a:xfrm>
              <a:custGeom>
                <a:avLst/>
                <a:gdLst/>
                <a:ahLst/>
                <a:cxnLst>
                  <a:cxn ang="0">
                    <a:pos x="139" y="2"/>
                  </a:cxn>
                  <a:cxn ang="0">
                    <a:pos x="145" y="23"/>
                  </a:cxn>
                  <a:cxn ang="0">
                    <a:pos x="146" y="45"/>
                  </a:cxn>
                  <a:cxn ang="0">
                    <a:pos x="147" y="68"/>
                  </a:cxn>
                  <a:cxn ang="0">
                    <a:pos x="149" y="91"/>
                  </a:cxn>
                  <a:cxn ang="0">
                    <a:pos x="148" y="126"/>
                  </a:cxn>
                  <a:cxn ang="0">
                    <a:pos x="148" y="159"/>
                  </a:cxn>
                  <a:cxn ang="0">
                    <a:pos x="150" y="194"/>
                  </a:cxn>
                  <a:cxn ang="0">
                    <a:pos x="154" y="228"/>
                  </a:cxn>
                  <a:cxn ang="0">
                    <a:pos x="153" y="234"/>
                  </a:cxn>
                  <a:cxn ang="0">
                    <a:pos x="151" y="240"/>
                  </a:cxn>
                  <a:cxn ang="0">
                    <a:pos x="149" y="244"/>
                  </a:cxn>
                  <a:cxn ang="0">
                    <a:pos x="145" y="247"/>
                  </a:cxn>
                  <a:cxn ang="0">
                    <a:pos x="136" y="248"/>
                  </a:cxn>
                  <a:cxn ang="0">
                    <a:pos x="128" y="249"/>
                  </a:cxn>
                  <a:cxn ang="0">
                    <a:pos x="120" y="250"/>
                  </a:cxn>
                  <a:cxn ang="0">
                    <a:pos x="111" y="249"/>
                  </a:cxn>
                  <a:cxn ang="0">
                    <a:pos x="103" y="249"/>
                  </a:cxn>
                  <a:cxn ang="0">
                    <a:pos x="95" y="249"/>
                  </a:cxn>
                  <a:cxn ang="0">
                    <a:pos x="86" y="248"/>
                  </a:cxn>
                  <a:cxn ang="0">
                    <a:pos x="78" y="248"/>
                  </a:cxn>
                  <a:cxn ang="0">
                    <a:pos x="24" y="252"/>
                  </a:cxn>
                  <a:cxn ang="0">
                    <a:pos x="20" y="199"/>
                  </a:cxn>
                  <a:cxn ang="0">
                    <a:pos x="14" y="148"/>
                  </a:cxn>
                  <a:cxn ang="0">
                    <a:pos x="9" y="97"/>
                  </a:cxn>
                  <a:cxn ang="0">
                    <a:pos x="4" y="46"/>
                  </a:cxn>
                  <a:cxn ang="0">
                    <a:pos x="3" y="38"/>
                  </a:cxn>
                  <a:cxn ang="0">
                    <a:pos x="2" y="30"/>
                  </a:cxn>
                  <a:cxn ang="0">
                    <a:pos x="0" y="22"/>
                  </a:cxn>
                  <a:cxn ang="0">
                    <a:pos x="0" y="14"/>
                  </a:cxn>
                  <a:cxn ang="0">
                    <a:pos x="10" y="12"/>
                  </a:cxn>
                  <a:cxn ang="0">
                    <a:pos x="20" y="10"/>
                  </a:cxn>
                  <a:cxn ang="0">
                    <a:pos x="29" y="9"/>
                  </a:cxn>
                  <a:cxn ang="0">
                    <a:pos x="40" y="8"/>
                  </a:cxn>
                  <a:cxn ang="0">
                    <a:pos x="49" y="7"/>
                  </a:cxn>
                  <a:cxn ang="0">
                    <a:pos x="59" y="6"/>
                  </a:cxn>
                  <a:cxn ang="0">
                    <a:pos x="68" y="5"/>
                  </a:cxn>
                  <a:cxn ang="0">
                    <a:pos x="78" y="2"/>
                  </a:cxn>
                  <a:cxn ang="0">
                    <a:pos x="85" y="1"/>
                  </a:cxn>
                  <a:cxn ang="0">
                    <a:pos x="93" y="0"/>
                  </a:cxn>
                  <a:cxn ang="0">
                    <a:pos x="100" y="0"/>
                  </a:cxn>
                  <a:cxn ang="0">
                    <a:pos x="108" y="0"/>
                  </a:cxn>
                  <a:cxn ang="0">
                    <a:pos x="116" y="1"/>
                  </a:cxn>
                  <a:cxn ang="0">
                    <a:pos x="124" y="1"/>
                  </a:cxn>
                  <a:cxn ang="0">
                    <a:pos x="131" y="2"/>
                  </a:cxn>
                  <a:cxn ang="0">
                    <a:pos x="139" y="2"/>
                  </a:cxn>
                </a:cxnLst>
                <a:rect l="0" t="0" r="r" b="b"/>
                <a:pathLst>
                  <a:path w="154" h="252">
                    <a:moveTo>
                      <a:pt x="139" y="2"/>
                    </a:moveTo>
                    <a:lnTo>
                      <a:pt x="145" y="23"/>
                    </a:lnTo>
                    <a:lnTo>
                      <a:pt x="146" y="45"/>
                    </a:lnTo>
                    <a:lnTo>
                      <a:pt x="147" y="68"/>
                    </a:lnTo>
                    <a:lnTo>
                      <a:pt x="149" y="91"/>
                    </a:lnTo>
                    <a:lnTo>
                      <a:pt x="148" y="126"/>
                    </a:lnTo>
                    <a:lnTo>
                      <a:pt x="148" y="159"/>
                    </a:lnTo>
                    <a:lnTo>
                      <a:pt x="150" y="194"/>
                    </a:lnTo>
                    <a:lnTo>
                      <a:pt x="154" y="228"/>
                    </a:lnTo>
                    <a:lnTo>
                      <a:pt x="153" y="234"/>
                    </a:lnTo>
                    <a:lnTo>
                      <a:pt x="151" y="240"/>
                    </a:lnTo>
                    <a:lnTo>
                      <a:pt x="149" y="244"/>
                    </a:lnTo>
                    <a:lnTo>
                      <a:pt x="145" y="247"/>
                    </a:lnTo>
                    <a:lnTo>
                      <a:pt x="136" y="248"/>
                    </a:lnTo>
                    <a:lnTo>
                      <a:pt x="128" y="249"/>
                    </a:lnTo>
                    <a:lnTo>
                      <a:pt x="120" y="250"/>
                    </a:lnTo>
                    <a:lnTo>
                      <a:pt x="111" y="249"/>
                    </a:lnTo>
                    <a:lnTo>
                      <a:pt x="103" y="249"/>
                    </a:lnTo>
                    <a:lnTo>
                      <a:pt x="95" y="249"/>
                    </a:lnTo>
                    <a:lnTo>
                      <a:pt x="86" y="248"/>
                    </a:lnTo>
                    <a:lnTo>
                      <a:pt x="78" y="248"/>
                    </a:lnTo>
                    <a:lnTo>
                      <a:pt x="24" y="252"/>
                    </a:lnTo>
                    <a:lnTo>
                      <a:pt x="20" y="199"/>
                    </a:lnTo>
                    <a:lnTo>
                      <a:pt x="14" y="148"/>
                    </a:lnTo>
                    <a:lnTo>
                      <a:pt x="9" y="97"/>
                    </a:lnTo>
                    <a:lnTo>
                      <a:pt x="4" y="46"/>
                    </a:lnTo>
                    <a:lnTo>
                      <a:pt x="3" y="38"/>
                    </a:lnTo>
                    <a:lnTo>
                      <a:pt x="2" y="30"/>
                    </a:lnTo>
                    <a:lnTo>
                      <a:pt x="0" y="22"/>
                    </a:lnTo>
                    <a:lnTo>
                      <a:pt x="0" y="14"/>
                    </a:lnTo>
                    <a:lnTo>
                      <a:pt x="10" y="12"/>
                    </a:lnTo>
                    <a:lnTo>
                      <a:pt x="20" y="10"/>
                    </a:lnTo>
                    <a:lnTo>
                      <a:pt x="29" y="9"/>
                    </a:lnTo>
                    <a:lnTo>
                      <a:pt x="40" y="8"/>
                    </a:lnTo>
                    <a:lnTo>
                      <a:pt x="49" y="7"/>
                    </a:lnTo>
                    <a:lnTo>
                      <a:pt x="59" y="6"/>
                    </a:lnTo>
                    <a:lnTo>
                      <a:pt x="68" y="5"/>
                    </a:lnTo>
                    <a:lnTo>
                      <a:pt x="78" y="2"/>
                    </a:lnTo>
                    <a:lnTo>
                      <a:pt x="85" y="1"/>
                    </a:lnTo>
                    <a:lnTo>
                      <a:pt x="93" y="0"/>
                    </a:lnTo>
                    <a:lnTo>
                      <a:pt x="100" y="0"/>
                    </a:lnTo>
                    <a:lnTo>
                      <a:pt x="108" y="0"/>
                    </a:lnTo>
                    <a:lnTo>
                      <a:pt x="116" y="1"/>
                    </a:lnTo>
                    <a:lnTo>
                      <a:pt x="124" y="1"/>
                    </a:lnTo>
                    <a:lnTo>
                      <a:pt x="131" y="2"/>
                    </a:lnTo>
                    <a:lnTo>
                      <a:pt x="139" y="2"/>
                    </a:lnTo>
                    <a:close/>
                  </a:path>
                </a:pathLst>
              </a:custGeom>
              <a:solidFill>
                <a:srgbClr val="007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80" name="Freeform 100"/>
              <p:cNvSpPr>
                <a:spLocks/>
              </p:cNvSpPr>
              <p:nvPr/>
            </p:nvSpPr>
            <p:spPr bwMode="auto">
              <a:xfrm>
                <a:off x="11993563" y="4941888"/>
                <a:ext cx="44450" cy="76200"/>
              </a:xfrm>
              <a:custGeom>
                <a:avLst/>
                <a:gdLst/>
                <a:ahLst/>
                <a:cxnLst>
                  <a:cxn ang="0">
                    <a:pos x="57" y="17"/>
                  </a:cxn>
                  <a:cxn ang="0">
                    <a:pos x="56" y="37"/>
                  </a:cxn>
                  <a:cxn ang="0">
                    <a:pos x="53" y="56"/>
                  </a:cxn>
                  <a:cxn ang="0">
                    <a:pos x="50" y="77"/>
                  </a:cxn>
                  <a:cxn ang="0">
                    <a:pos x="47" y="96"/>
                  </a:cxn>
                  <a:cxn ang="0">
                    <a:pos x="0" y="84"/>
                  </a:cxn>
                  <a:cxn ang="0">
                    <a:pos x="2" y="63"/>
                  </a:cxn>
                  <a:cxn ang="0">
                    <a:pos x="4" y="41"/>
                  </a:cxn>
                  <a:cxn ang="0">
                    <a:pos x="6" y="20"/>
                  </a:cxn>
                  <a:cxn ang="0">
                    <a:pos x="9" y="0"/>
                  </a:cxn>
                  <a:cxn ang="0">
                    <a:pos x="15" y="1"/>
                  </a:cxn>
                  <a:cxn ang="0">
                    <a:pos x="21" y="2"/>
                  </a:cxn>
                  <a:cxn ang="0">
                    <a:pos x="27" y="4"/>
                  </a:cxn>
                  <a:cxn ang="0">
                    <a:pos x="34" y="7"/>
                  </a:cxn>
                  <a:cxn ang="0">
                    <a:pos x="40" y="9"/>
                  </a:cxn>
                  <a:cxn ang="0">
                    <a:pos x="45" y="11"/>
                  </a:cxn>
                  <a:cxn ang="0">
                    <a:pos x="51" y="14"/>
                  </a:cxn>
                  <a:cxn ang="0">
                    <a:pos x="57" y="17"/>
                  </a:cxn>
                </a:cxnLst>
                <a:rect l="0" t="0" r="r" b="b"/>
                <a:pathLst>
                  <a:path w="57" h="96">
                    <a:moveTo>
                      <a:pt x="57" y="17"/>
                    </a:moveTo>
                    <a:lnTo>
                      <a:pt x="56" y="37"/>
                    </a:lnTo>
                    <a:lnTo>
                      <a:pt x="53" y="56"/>
                    </a:lnTo>
                    <a:lnTo>
                      <a:pt x="50" y="77"/>
                    </a:lnTo>
                    <a:lnTo>
                      <a:pt x="47" y="96"/>
                    </a:lnTo>
                    <a:lnTo>
                      <a:pt x="0" y="84"/>
                    </a:lnTo>
                    <a:lnTo>
                      <a:pt x="2" y="63"/>
                    </a:lnTo>
                    <a:lnTo>
                      <a:pt x="4" y="41"/>
                    </a:lnTo>
                    <a:lnTo>
                      <a:pt x="6" y="20"/>
                    </a:lnTo>
                    <a:lnTo>
                      <a:pt x="9" y="0"/>
                    </a:lnTo>
                    <a:lnTo>
                      <a:pt x="15" y="1"/>
                    </a:lnTo>
                    <a:lnTo>
                      <a:pt x="21" y="2"/>
                    </a:lnTo>
                    <a:lnTo>
                      <a:pt x="27" y="4"/>
                    </a:lnTo>
                    <a:lnTo>
                      <a:pt x="34" y="7"/>
                    </a:lnTo>
                    <a:lnTo>
                      <a:pt x="40" y="9"/>
                    </a:lnTo>
                    <a:lnTo>
                      <a:pt x="45" y="11"/>
                    </a:lnTo>
                    <a:lnTo>
                      <a:pt x="51" y="14"/>
                    </a:lnTo>
                    <a:lnTo>
                      <a:pt x="57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81" name="Freeform 101"/>
              <p:cNvSpPr>
                <a:spLocks/>
              </p:cNvSpPr>
              <p:nvPr/>
            </p:nvSpPr>
            <p:spPr bwMode="auto">
              <a:xfrm>
                <a:off x="11250613" y="4951413"/>
                <a:ext cx="147638" cy="193675"/>
              </a:xfrm>
              <a:custGeom>
                <a:avLst/>
                <a:gdLst/>
                <a:ahLst/>
                <a:cxnLst>
                  <a:cxn ang="0">
                    <a:pos x="169" y="15"/>
                  </a:cxn>
                  <a:cxn ang="0">
                    <a:pos x="177" y="71"/>
                  </a:cxn>
                  <a:cxn ang="0">
                    <a:pos x="183" y="126"/>
                  </a:cxn>
                  <a:cxn ang="0">
                    <a:pos x="184" y="182"/>
                  </a:cxn>
                  <a:cxn ang="0">
                    <a:pos x="181" y="238"/>
                  </a:cxn>
                  <a:cxn ang="0">
                    <a:pos x="163" y="239"/>
                  </a:cxn>
                  <a:cxn ang="0">
                    <a:pos x="145" y="239"/>
                  </a:cxn>
                  <a:cxn ang="0">
                    <a:pos x="128" y="240"/>
                  </a:cxn>
                  <a:cxn ang="0">
                    <a:pos x="110" y="241"/>
                  </a:cxn>
                  <a:cxn ang="0">
                    <a:pos x="93" y="241"/>
                  </a:cxn>
                  <a:cxn ang="0">
                    <a:pos x="75" y="242"/>
                  </a:cxn>
                  <a:cxn ang="0">
                    <a:pos x="57" y="243"/>
                  </a:cxn>
                  <a:cxn ang="0">
                    <a:pos x="39" y="244"/>
                  </a:cxn>
                  <a:cxn ang="0">
                    <a:pos x="34" y="235"/>
                  </a:cxn>
                  <a:cxn ang="0">
                    <a:pos x="32" y="225"/>
                  </a:cxn>
                  <a:cxn ang="0">
                    <a:pos x="31" y="213"/>
                  </a:cxn>
                  <a:cxn ang="0">
                    <a:pos x="30" y="203"/>
                  </a:cxn>
                  <a:cxn ang="0">
                    <a:pos x="18" y="160"/>
                  </a:cxn>
                  <a:cxn ang="0">
                    <a:pos x="9" y="117"/>
                  </a:cxn>
                  <a:cxn ang="0">
                    <a:pos x="2" y="71"/>
                  </a:cxn>
                  <a:cxn ang="0">
                    <a:pos x="0" y="23"/>
                  </a:cxn>
                  <a:cxn ang="0">
                    <a:pos x="3" y="18"/>
                  </a:cxn>
                  <a:cxn ang="0">
                    <a:pos x="8" y="14"/>
                  </a:cxn>
                  <a:cxn ang="0">
                    <a:pos x="14" y="11"/>
                  </a:cxn>
                  <a:cxn ang="0">
                    <a:pos x="19" y="8"/>
                  </a:cxn>
                  <a:cxn ang="0">
                    <a:pos x="26" y="7"/>
                  </a:cxn>
                  <a:cxn ang="0">
                    <a:pos x="33" y="6"/>
                  </a:cxn>
                  <a:cxn ang="0">
                    <a:pos x="40" y="5"/>
                  </a:cxn>
                  <a:cxn ang="0">
                    <a:pos x="46" y="3"/>
                  </a:cxn>
                  <a:cxn ang="0">
                    <a:pos x="60" y="1"/>
                  </a:cxn>
                  <a:cxn ang="0">
                    <a:pos x="74" y="1"/>
                  </a:cxn>
                  <a:cxn ang="0">
                    <a:pos x="86" y="1"/>
                  </a:cxn>
                  <a:cxn ang="0">
                    <a:pos x="100" y="1"/>
                  </a:cxn>
                  <a:cxn ang="0">
                    <a:pos x="113" y="1"/>
                  </a:cxn>
                  <a:cxn ang="0">
                    <a:pos x="125" y="1"/>
                  </a:cxn>
                  <a:cxn ang="0">
                    <a:pos x="139" y="1"/>
                  </a:cxn>
                  <a:cxn ang="0">
                    <a:pos x="153" y="0"/>
                  </a:cxn>
                  <a:cxn ang="0">
                    <a:pos x="159" y="1"/>
                  </a:cxn>
                  <a:cxn ang="0">
                    <a:pos x="163" y="5"/>
                  </a:cxn>
                  <a:cxn ang="0">
                    <a:pos x="167" y="9"/>
                  </a:cxn>
                  <a:cxn ang="0">
                    <a:pos x="169" y="15"/>
                  </a:cxn>
                </a:cxnLst>
                <a:rect l="0" t="0" r="r" b="b"/>
                <a:pathLst>
                  <a:path w="184" h="244">
                    <a:moveTo>
                      <a:pt x="169" y="15"/>
                    </a:moveTo>
                    <a:lnTo>
                      <a:pt x="177" y="71"/>
                    </a:lnTo>
                    <a:lnTo>
                      <a:pt x="183" y="126"/>
                    </a:lnTo>
                    <a:lnTo>
                      <a:pt x="184" y="182"/>
                    </a:lnTo>
                    <a:lnTo>
                      <a:pt x="181" y="238"/>
                    </a:lnTo>
                    <a:lnTo>
                      <a:pt x="163" y="239"/>
                    </a:lnTo>
                    <a:lnTo>
                      <a:pt x="145" y="239"/>
                    </a:lnTo>
                    <a:lnTo>
                      <a:pt x="128" y="240"/>
                    </a:lnTo>
                    <a:lnTo>
                      <a:pt x="110" y="241"/>
                    </a:lnTo>
                    <a:lnTo>
                      <a:pt x="93" y="241"/>
                    </a:lnTo>
                    <a:lnTo>
                      <a:pt x="75" y="242"/>
                    </a:lnTo>
                    <a:lnTo>
                      <a:pt x="57" y="243"/>
                    </a:lnTo>
                    <a:lnTo>
                      <a:pt x="39" y="244"/>
                    </a:lnTo>
                    <a:lnTo>
                      <a:pt x="34" y="235"/>
                    </a:lnTo>
                    <a:lnTo>
                      <a:pt x="32" y="225"/>
                    </a:lnTo>
                    <a:lnTo>
                      <a:pt x="31" y="213"/>
                    </a:lnTo>
                    <a:lnTo>
                      <a:pt x="30" y="203"/>
                    </a:lnTo>
                    <a:lnTo>
                      <a:pt x="18" y="160"/>
                    </a:lnTo>
                    <a:lnTo>
                      <a:pt x="9" y="117"/>
                    </a:lnTo>
                    <a:lnTo>
                      <a:pt x="2" y="71"/>
                    </a:lnTo>
                    <a:lnTo>
                      <a:pt x="0" y="23"/>
                    </a:lnTo>
                    <a:lnTo>
                      <a:pt x="3" y="18"/>
                    </a:lnTo>
                    <a:lnTo>
                      <a:pt x="8" y="14"/>
                    </a:lnTo>
                    <a:lnTo>
                      <a:pt x="14" y="11"/>
                    </a:lnTo>
                    <a:lnTo>
                      <a:pt x="19" y="8"/>
                    </a:lnTo>
                    <a:lnTo>
                      <a:pt x="26" y="7"/>
                    </a:lnTo>
                    <a:lnTo>
                      <a:pt x="33" y="6"/>
                    </a:lnTo>
                    <a:lnTo>
                      <a:pt x="40" y="5"/>
                    </a:lnTo>
                    <a:lnTo>
                      <a:pt x="46" y="3"/>
                    </a:lnTo>
                    <a:lnTo>
                      <a:pt x="60" y="1"/>
                    </a:lnTo>
                    <a:lnTo>
                      <a:pt x="74" y="1"/>
                    </a:lnTo>
                    <a:lnTo>
                      <a:pt x="86" y="1"/>
                    </a:lnTo>
                    <a:lnTo>
                      <a:pt x="100" y="1"/>
                    </a:lnTo>
                    <a:lnTo>
                      <a:pt x="113" y="1"/>
                    </a:lnTo>
                    <a:lnTo>
                      <a:pt x="125" y="1"/>
                    </a:lnTo>
                    <a:lnTo>
                      <a:pt x="139" y="1"/>
                    </a:lnTo>
                    <a:lnTo>
                      <a:pt x="153" y="0"/>
                    </a:lnTo>
                    <a:lnTo>
                      <a:pt x="159" y="1"/>
                    </a:lnTo>
                    <a:lnTo>
                      <a:pt x="163" y="5"/>
                    </a:lnTo>
                    <a:lnTo>
                      <a:pt x="167" y="9"/>
                    </a:lnTo>
                    <a:lnTo>
                      <a:pt x="169" y="15"/>
                    </a:lnTo>
                    <a:close/>
                  </a:path>
                </a:pathLst>
              </a:custGeom>
              <a:solidFill>
                <a:srgbClr val="007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82" name="Freeform 102"/>
              <p:cNvSpPr>
                <a:spLocks/>
              </p:cNvSpPr>
              <p:nvPr/>
            </p:nvSpPr>
            <p:spPr bwMode="auto">
              <a:xfrm>
                <a:off x="10807700" y="4954588"/>
                <a:ext cx="63500" cy="88900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51" y="12"/>
                  </a:cxn>
                  <a:cxn ang="0">
                    <a:pos x="55" y="23"/>
                  </a:cxn>
                  <a:cxn ang="0">
                    <a:pos x="60" y="35"/>
                  </a:cxn>
                  <a:cxn ang="0">
                    <a:pos x="63" y="46"/>
                  </a:cxn>
                  <a:cxn ang="0">
                    <a:pos x="68" y="58"/>
                  </a:cxn>
                  <a:cxn ang="0">
                    <a:pos x="73" y="69"/>
                  </a:cxn>
                  <a:cxn ang="0">
                    <a:pos x="76" y="81"/>
                  </a:cxn>
                  <a:cxn ang="0">
                    <a:pos x="81" y="92"/>
                  </a:cxn>
                  <a:cxn ang="0">
                    <a:pos x="75" y="94"/>
                  </a:cxn>
                  <a:cxn ang="0">
                    <a:pos x="69" y="97"/>
                  </a:cxn>
                  <a:cxn ang="0">
                    <a:pos x="62" y="100"/>
                  </a:cxn>
                  <a:cxn ang="0">
                    <a:pos x="56" y="103"/>
                  </a:cxn>
                  <a:cxn ang="0">
                    <a:pos x="51" y="105"/>
                  </a:cxn>
                  <a:cxn ang="0">
                    <a:pos x="45" y="107"/>
                  </a:cxn>
                  <a:cxn ang="0">
                    <a:pos x="38" y="108"/>
                  </a:cxn>
                  <a:cxn ang="0">
                    <a:pos x="32" y="111"/>
                  </a:cxn>
                  <a:cxn ang="0">
                    <a:pos x="22" y="90"/>
                  </a:cxn>
                  <a:cxn ang="0">
                    <a:pos x="15" y="67"/>
                  </a:cxn>
                  <a:cxn ang="0">
                    <a:pos x="7" y="45"/>
                  </a:cxn>
                  <a:cxn ang="0">
                    <a:pos x="0" y="23"/>
                  </a:cxn>
                  <a:cxn ang="0">
                    <a:pos x="6" y="20"/>
                  </a:cxn>
                  <a:cxn ang="0">
                    <a:pos x="10" y="16"/>
                  </a:cxn>
                  <a:cxn ang="0">
                    <a:pos x="17" y="14"/>
                  </a:cxn>
                  <a:cxn ang="0">
                    <a:pos x="23" y="10"/>
                  </a:cxn>
                  <a:cxn ang="0">
                    <a:pos x="29" y="8"/>
                  </a:cxn>
                  <a:cxn ang="0">
                    <a:pos x="35" y="6"/>
                  </a:cxn>
                  <a:cxn ang="0">
                    <a:pos x="40" y="2"/>
                  </a:cxn>
                  <a:cxn ang="0">
                    <a:pos x="46" y="0"/>
                  </a:cxn>
                </a:cxnLst>
                <a:rect l="0" t="0" r="r" b="b"/>
                <a:pathLst>
                  <a:path w="81" h="111">
                    <a:moveTo>
                      <a:pt x="46" y="0"/>
                    </a:moveTo>
                    <a:lnTo>
                      <a:pt x="51" y="12"/>
                    </a:lnTo>
                    <a:lnTo>
                      <a:pt x="55" y="23"/>
                    </a:lnTo>
                    <a:lnTo>
                      <a:pt x="60" y="35"/>
                    </a:lnTo>
                    <a:lnTo>
                      <a:pt x="63" y="46"/>
                    </a:lnTo>
                    <a:lnTo>
                      <a:pt x="68" y="58"/>
                    </a:lnTo>
                    <a:lnTo>
                      <a:pt x="73" y="69"/>
                    </a:lnTo>
                    <a:lnTo>
                      <a:pt x="76" y="81"/>
                    </a:lnTo>
                    <a:lnTo>
                      <a:pt x="81" y="92"/>
                    </a:lnTo>
                    <a:lnTo>
                      <a:pt x="75" y="94"/>
                    </a:lnTo>
                    <a:lnTo>
                      <a:pt x="69" y="97"/>
                    </a:lnTo>
                    <a:lnTo>
                      <a:pt x="62" y="100"/>
                    </a:lnTo>
                    <a:lnTo>
                      <a:pt x="56" y="103"/>
                    </a:lnTo>
                    <a:lnTo>
                      <a:pt x="51" y="105"/>
                    </a:lnTo>
                    <a:lnTo>
                      <a:pt x="45" y="107"/>
                    </a:lnTo>
                    <a:lnTo>
                      <a:pt x="38" y="108"/>
                    </a:lnTo>
                    <a:lnTo>
                      <a:pt x="32" y="111"/>
                    </a:lnTo>
                    <a:lnTo>
                      <a:pt x="22" y="90"/>
                    </a:lnTo>
                    <a:lnTo>
                      <a:pt x="15" y="67"/>
                    </a:lnTo>
                    <a:lnTo>
                      <a:pt x="7" y="45"/>
                    </a:lnTo>
                    <a:lnTo>
                      <a:pt x="0" y="23"/>
                    </a:lnTo>
                    <a:lnTo>
                      <a:pt x="6" y="20"/>
                    </a:lnTo>
                    <a:lnTo>
                      <a:pt x="10" y="16"/>
                    </a:lnTo>
                    <a:lnTo>
                      <a:pt x="17" y="14"/>
                    </a:lnTo>
                    <a:lnTo>
                      <a:pt x="23" y="10"/>
                    </a:lnTo>
                    <a:lnTo>
                      <a:pt x="29" y="8"/>
                    </a:lnTo>
                    <a:lnTo>
                      <a:pt x="35" y="6"/>
                    </a:lnTo>
                    <a:lnTo>
                      <a:pt x="40" y="2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83" name="Freeform 103"/>
              <p:cNvSpPr>
                <a:spLocks/>
              </p:cNvSpPr>
              <p:nvPr/>
            </p:nvSpPr>
            <p:spPr bwMode="auto">
              <a:xfrm>
                <a:off x="11607800" y="4981576"/>
                <a:ext cx="76200" cy="114300"/>
              </a:xfrm>
              <a:custGeom>
                <a:avLst/>
                <a:gdLst/>
                <a:ahLst/>
                <a:cxnLst>
                  <a:cxn ang="0">
                    <a:pos x="96" y="2"/>
                  </a:cxn>
                  <a:cxn ang="0">
                    <a:pos x="97" y="13"/>
                  </a:cxn>
                  <a:cxn ang="0">
                    <a:pos x="98" y="25"/>
                  </a:cxn>
                  <a:cxn ang="0">
                    <a:pos x="98" y="36"/>
                  </a:cxn>
                  <a:cxn ang="0">
                    <a:pos x="98" y="49"/>
                  </a:cxn>
                  <a:cxn ang="0">
                    <a:pos x="97" y="72"/>
                  </a:cxn>
                  <a:cxn ang="0">
                    <a:pos x="97" y="96"/>
                  </a:cxn>
                  <a:cxn ang="0">
                    <a:pos x="97" y="121"/>
                  </a:cxn>
                  <a:cxn ang="0">
                    <a:pos x="95" y="144"/>
                  </a:cxn>
                  <a:cxn ang="0">
                    <a:pos x="85" y="144"/>
                  </a:cxn>
                  <a:cxn ang="0">
                    <a:pos x="75" y="144"/>
                  </a:cxn>
                  <a:cxn ang="0">
                    <a:pos x="65" y="144"/>
                  </a:cxn>
                  <a:cxn ang="0">
                    <a:pos x="54" y="144"/>
                  </a:cxn>
                  <a:cxn ang="0">
                    <a:pos x="44" y="143"/>
                  </a:cxn>
                  <a:cxn ang="0">
                    <a:pos x="33" y="143"/>
                  </a:cxn>
                  <a:cxn ang="0">
                    <a:pos x="23" y="142"/>
                  </a:cxn>
                  <a:cxn ang="0">
                    <a:pos x="14" y="140"/>
                  </a:cxn>
                  <a:cxn ang="0">
                    <a:pos x="8" y="106"/>
                  </a:cxn>
                  <a:cxn ang="0">
                    <a:pos x="4" y="73"/>
                  </a:cxn>
                  <a:cxn ang="0">
                    <a:pos x="1" y="38"/>
                  </a:cxn>
                  <a:cxn ang="0">
                    <a:pos x="0" y="4"/>
                  </a:cxn>
                  <a:cxn ang="0">
                    <a:pos x="13" y="4"/>
                  </a:cxn>
                  <a:cxn ang="0">
                    <a:pos x="24" y="3"/>
                  </a:cxn>
                  <a:cxn ang="0">
                    <a:pos x="37" y="3"/>
                  </a:cxn>
                  <a:cxn ang="0">
                    <a:pos x="48" y="2"/>
                  </a:cxn>
                  <a:cxn ang="0">
                    <a:pos x="60" y="0"/>
                  </a:cxn>
                  <a:cxn ang="0">
                    <a:pos x="71" y="0"/>
                  </a:cxn>
                  <a:cxn ang="0">
                    <a:pos x="84" y="0"/>
                  </a:cxn>
                  <a:cxn ang="0">
                    <a:pos x="96" y="2"/>
                  </a:cxn>
                </a:cxnLst>
                <a:rect l="0" t="0" r="r" b="b"/>
                <a:pathLst>
                  <a:path w="98" h="144">
                    <a:moveTo>
                      <a:pt x="96" y="2"/>
                    </a:moveTo>
                    <a:lnTo>
                      <a:pt x="97" y="13"/>
                    </a:lnTo>
                    <a:lnTo>
                      <a:pt x="98" y="25"/>
                    </a:lnTo>
                    <a:lnTo>
                      <a:pt x="98" y="36"/>
                    </a:lnTo>
                    <a:lnTo>
                      <a:pt x="98" y="49"/>
                    </a:lnTo>
                    <a:lnTo>
                      <a:pt x="97" y="72"/>
                    </a:lnTo>
                    <a:lnTo>
                      <a:pt x="97" y="96"/>
                    </a:lnTo>
                    <a:lnTo>
                      <a:pt x="97" y="121"/>
                    </a:lnTo>
                    <a:lnTo>
                      <a:pt x="95" y="144"/>
                    </a:lnTo>
                    <a:lnTo>
                      <a:pt x="85" y="144"/>
                    </a:lnTo>
                    <a:lnTo>
                      <a:pt x="75" y="144"/>
                    </a:lnTo>
                    <a:lnTo>
                      <a:pt x="65" y="144"/>
                    </a:lnTo>
                    <a:lnTo>
                      <a:pt x="54" y="144"/>
                    </a:lnTo>
                    <a:lnTo>
                      <a:pt x="44" y="143"/>
                    </a:lnTo>
                    <a:lnTo>
                      <a:pt x="33" y="143"/>
                    </a:lnTo>
                    <a:lnTo>
                      <a:pt x="23" y="142"/>
                    </a:lnTo>
                    <a:lnTo>
                      <a:pt x="14" y="140"/>
                    </a:lnTo>
                    <a:lnTo>
                      <a:pt x="8" y="106"/>
                    </a:lnTo>
                    <a:lnTo>
                      <a:pt x="4" y="73"/>
                    </a:lnTo>
                    <a:lnTo>
                      <a:pt x="1" y="38"/>
                    </a:lnTo>
                    <a:lnTo>
                      <a:pt x="0" y="4"/>
                    </a:lnTo>
                    <a:lnTo>
                      <a:pt x="13" y="4"/>
                    </a:lnTo>
                    <a:lnTo>
                      <a:pt x="24" y="3"/>
                    </a:lnTo>
                    <a:lnTo>
                      <a:pt x="37" y="3"/>
                    </a:lnTo>
                    <a:lnTo>
                      <a:pt x="48" y="2"/>
                    </a:lnTo>
                    <a:lnTo>
                      <a:pt x="60" y="0"/>
                    </a:lnTo>
                    <a:lnTo>
                      <a:pt x="71" y="0"/>
                    </a:lnTo>
                    <a:lnTo>
                      <a:pt x="84" y="0"/>
                    </a:lnTo>
                    <a:lnTo>
                      <a:pt x="96" y="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84" name="Freeform 104"/>
              <p:cNvSpPr>
                <a:spLocks/>
              </p:cNvSpPr>
              <p:nvPr/>
            </p:nvSpPr>
            <p:spPr bwMode="auto">
              <a:xfrm>
                <a:off x="11722100" y="4983163"/>
                <a:ext cx="65088" cy="120650"/>
              </a:xfrm>
              <a:custGeom>
                <a:avLst/>
                <a:gdLst/>
                <a:ahLst/>
                <a:cxnLst>
                  <a:cxn ang="0">
                    <a:pos x="83" y="5"/>
                  </a:cxn>
                  <a:cxn ang="0">
                    <a:pos x="80" y="34"/>
                  </a:cxn>
                  <a:cxn ang="0">
                    <a:pos x="74" y="63"/>
                  </a:cxn>
                  <a:cxn ang="0">
                    <a:pos x="68" y="93"/>
                  </a:cxn>
                  <a:cxn ang="0">
                    <a:pos x="63" y="122"/>
                  </a:cxn>
                  <a:cxn ang="0">
                    <a:pos x="63" y="129"/>
                  </a:cxn>
                  <a:cxn ang="0">
                    <a:pos x="62" y="137"/>
                  </a:cxn>
                  <a:cxn ang="0">
                    <a:pos x="62" y="145"/>
                  </a:cxn>
                  <a:cxn ang="0">
                    <a:pos x="60" y="152"/>
                  </a:cxn>
                  <a:cxn ang="0">
                    <a:pos x="53" y="152"/>
                  </a:cxn>
                  <a:cxn ang="0">
                    <a:pos x="46" y="152"/>
                  </a:cxn>
                  <a:cxn ang="0">
                    <a:pos x="38" y="152"/>
                  </a:cxn>
                  <a:cxn ang="0">
                    <a:pos x="31" y="151"/>
                  </a:cxn>
                  <a:cxn ang="0">
                    <a:pos x="23" y="151"/>
                  </a:cxn>
                  <a:cxn ang="0">
                    <a:pos x="16" y="149"/>
                  </a:cxn>
                  <a:cxn ang="0">
                    <a:pos x="9" y="148"/>
                  </a:cxn>
                  <a:cxn ang="0">
                    <a:pos x="2" y="146"/>
                  </a:cxn>
                  <a:cxn ang="0">
                    <a:pos x="2" y="110"/>
                  </a:cxn>
                  <a:cxn ang="0">
                    <a:pos x="2" y="76"/>
                  </a:cxn>
                  <a:cxn ang="0">
                    <a:pos x="1" y="40"/>
                  </a:cxn>
                  <a:cxn ang="0">
                    <a:pos x="0" y="5"/>
                  </a:cxn>
                  <a:cxn ang="0">
                    <a:pos x="2" y="0"/>
                  </a:cxn>
                  <a:cxn ang="0">
                    <a:pos x="13" y="0"/>
                  </a:cxn>
                  <a:cxn ang="0">
                    <a:pos x="22" y="0"/>
                  </a:cxn>
                  <a:cxn ang="0">
                    <a:pos x="32" y="1"/>
                  </a:cxn>
                  <a:cxn ang="0">
                    <a:pos x="43" y="1"/>
                  </a:cxn>
                  <a:cxn ang="0">
                    <a:pos x="53" y="2"/>
                  </a:cxn>
                  <a:cxn ang="0">
                    <a:pos x="63" y="3"/>
                  </a:cxn>
                  <a:cxn ang="0">
                    <a:pos x="73" y="4"/>
                  </a:cxn>
                  <a:cxn ang="0">
                    <a:pos x="83" y="5"/>
                  </a:cxn>
                </a:cxnLst>
                <a:rect l="0" t="0" r="r" b="b"/>
                <a:pathLst>
                  <a:path w="83" h="152">
                    <a:moveTo>
                      <a:pt x="83" y="5"/>
                    </a:moveTo>
                    <a:lnTo>
                      <a:pt x="80" y="34"/>
                    </a:lnTo>
                    <a:lnTo>
                      <a:pt x="74" y="63"/>
                    </a:lnTo>
                    <a:lnTo>
                      <a:pt x="68" y="93"/>
                    </a:lnTo>
                    <a:lnTo>
                      <a:pt x="63" y="122"/>
                    </a:lnTo>
                    <a:lnTo>
                      <a:pt x="63" y="129"/>
                    </a:lnTo>
                    <a:lnTo>
                      <a:pt x="62" y="137"/>
                    </a:lnTo>
                    <a:lnTo>
                      <a:pt x="62" y="145"/>
                    </a:lnTo>
                    <a:lnTo>
                      <a:pt x="60" y="152"/>
                    </a:lnTo>
                    <a:lnTo>
                      <a:pt x="53" y="152"/>
                    </a:lnTo>
                    <a:lnTo>
                      <a:pt x="46" y="152"/>
                    </a:lnTo>
                    <a:lnTo>
                      <a:pt x="38" y="152"/>
                    </a:lnTo>
                    <a:lnTo>
                      <a:pt x="31" y="151"/>
                    </a:lnTo>
                    <a:lnTo>
                      <a:pt x="23" y="151"/>
                    </a:lnTo>
                    <a:lnTo>
                      <a:pt x="16" y="149"/>
                    </a:lnTo>
                    <a:lnTo>
                      <a:pt x="9" y="148"/>
                    </a:lnTo>
                    <a:lnTo>
                      <a:pt x="2" y="146"/>
                    </a:lnTo>
                    <a:lnTo>
                      <a:pt x="2" y="110"/>
                    </a:lnTo>
                    <a:lnTo>
                      <a:pt x="2" y="76"/>
                    </a:lnTo>
                    <a:lnTo>
                      <a:pt x="1" y="40"/>
                    </a:lnTo>
                    <a:lnTo>
                      <a:pt x="0" y="5"/>
                    </a:lnTo>
                    <a:lnTo>
                      <a:pt x="2" y="0"/>
                    </a:lnTo>
                    <a:lnTo>
                      <a:pt x="13" y="0"/>
                    </a:lnTo>
                    <a:lnTo>
                      <a:pt x="22" y="0"/>
                    </a:lnTo>
                    <a:lnTo>
                      <a:pt x="32" y="1"/>
                    </a:lnTo>
                    <a:lnTo>
                      <a:pt x="43" y="1"/>
                    </a:lnTo>
                    <a:lnTo>
                      <a:pt x="53" y="2"/>
                    </a:lnTo>
                    <a:lnTo>
                      <a:pt x="63" y="3"/>
                    </a:lnTo>
                    <a:lnTo>
                      <a:pt x="73" y="4"/>
                    </a:lnTo>
                    <a:lnTo>
                      <a:pt x="83" y="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85" name="Freeform 105"/>
              <p:cNvSpPr>
                <a:spLocks/>
              </p:cNvSpPr>
              <p:nvPr/>
            </p:nvSpPr>
            <p:spPr bwMode="auto">
              <a:xfrm>
                <a:off x="12088813" y="4986338"/>
                <a:ext cx="246063" cy="255588"/>
              </a:xfrm>
              <a:custGeom>
                <a:avLst/>
                <a:gdLst/>
                <a:ahLst/>
                <a:cxnLst>
                  <a:cxn ang="0">
                    <a:pos x="129" y="27"/>
                  </a:cxn>
                  <a:cxn ang="0">
                    <a:pos x="112" y="70"/>
                  </a:cxn>
                  <a:cxn ang="0">
                    <a:pos x="110" y="97"/>
                  </a:cxn>
                  <a:cxn ang="0">
                    <a:pos x="126" y="93"/>
                  </a:cxn>
                  <a:cxn ang="0">
                    <a:pos x="141" y="89"/>
                  </a:cxn>
                  <a:cxn ang="0">
                    <a:pos x="157" y="84"/>
                  </a:cxn>
                  <a:cxn ang="0">
                    <a:pos x="172" y="80"/>
                  </a:cxn>
                  <a:cxn ang="0">
                    <a:pos x="178" y="89"/>
                  </a:cxn>
                  <a:cxn ang="0">
                    <a:pos x="176" y="102"/>
                  </a:cxn>
                  <a:cxn ang="0">
                    <a:pos x="167" y="156"/>
                  </a:cxn>
                  <a:cxn ang="0">
                    <a:pos x="189" y="149"/>
                  </a:cxn>
                  <a:cxn ang="0">
                    <a:pos x="211" y="142"/>
                  </a:cxn>
                  <a:cxn ang="0">
                    <a:pos x="234" y="136"/>
                  </a:cxn>
                  <a:cxn ang="0">
                    <a:pos x="257" y="133"/>
                  </a:cxn>
                  <a:cxn ang="0">
                    <a:pos x="262" y="136"/>
                  </a:cxn>
                  <a:cxn ang="0">
                    <a:pos x="263" y="140"/>
                  </a:cxn>
                  <a:cxn ang="0">
                    <a:pos x="254" y="165"/>
                  </a:cxn>
                  <a:cxn ang="0">
                    <a:pos x="236" y="183"/>
                  </a:cxn>
                  <a:cxn ang="0">
                    <a:pos x="229" y="191"/>
                  </a:cxn>
                  <a:cxn ang="0">
                    <a:pos x="224" y="199"/>
                  </a:cxn>
                  <a:cxn ang="0">
                    <a:pos x="239" y="202"/>
                  </a:cxn>
                  <a:cxn ang="0">
                    <a:pos x="255" y="203"/>
                  </a:cxn>
                  <a:cxn ang="0">
                    <a:pos x="270" y="204"/>
                  </a:cxn>
                  <a:cxn ang="0">
                    <a:pos x="286" y="206"/>
                  </a:cxn>
                  <a:cxn ang="0">
                    <a:pos x="289" y="212"/>
                  </a:cxn>
                  <a:cxn ang="0">
                    <a:pos x="288" y="218"/>
                  </a:cxn>
                  <a:cxn ang="0">
                    <a:pos x="273" y="232"/>
                  </a:cxn>
                  <a:cxn ang="0">
                    <a:pos x="261" y="247"/>
                  </a:cxn>
                  <a:cxn ang="0">
                    <a:pos x="272" y="249"/>
                  </a:cxn>
                  <a:cxn ang="0">
                    <a:pos x="286" y="250"/>
                  </a:cxn>
                  <a:cxn ang="0">
                    <a:pos x="299" y="252"/>
                  </a:cxn>
                  <a:cxn ang="0">
                    <a:pos x="310" y="257"/>
                  </a:cxn>
                  <a:cxn ang="0">
                    <a:pos x="301" y="287"/>
                  </a:cxn>
                  <a:cxn ang="0">
                    <a:pos x="293" y="318"/>
                  </a:cxn>
                  <a:cxn ang="0">
                    <a:pos x="285" y="323"/>
                  </a:cxn>
                  <a:cxn ang="0">
                    <a:pos x="273" y="322"/>
                  </a:cxn>
                  <a:cxn ang="0">
                    <a:pos x="240" y="312"/>
                  </a:cxn>
                  <a:cxn ang="0">
                    <a:pos x="206" y="303"/>
                  </a:cxn>
                  <a:cxn ang="0">
                    <a:pos x="173" y="294"/>
                  </a:cxn>
                  <a:cxn ang="0">
                    <a:pos x="140" y="286"/>
                  </a:cxn>
                  <a:cxn ang="0">
                    <a:pos x="105" y="279"/>
                  </a:cxn>
                  <a:cxn ang="0">
                    <a:pos x="72" y="272"/>
                  </a:cxn>
                  <a:cxn ang="0">
                    <a:pos x="37" y="265"/>
                  </a:cxn>
                  <a:cxn ang="0">
                    <a:pos x="2" y="258"/>
                  </a:cxn>
                  <a:cxn ang="0">
                    <a:pos x="1" y="250"/>
                  </a:cxn>
                  <a:cxn ang="0">
                    <a:pos x="4" y="243"/>
                  </a:cxn>
                  <a:cxn ang="0">
                    <a:pos x="15" y="136"/>
                  </a:cxn>
                  <a:cxn ang="0">
                    <a:pos x="25" y="28"/>
                  </a:cxn>
                  <a:cxn ang="0">
                    <a:pos x="34" y="23"/>
                  </a:cxn>
                  <a:cxn ang="0">
                    <a:pos x="42" y="24"/>
                  </a:cxn>
                  <a:cxn ang="0">
                    <a:pos x="51" y="27"/>
                  </a:cxn>
                  <a:cxn ang="0">
                    <a:pos x="60" y="26"/>
                  </a:cxn>
                  <a:cxn ang="0">
                    <a:pos x="78" y="22"/>
                  </a:cxn>
                  <a:cxn ang="0">
                    <a:pos x="96" y="16"/>
                  </a:cxn>
                  <a:cxn ang="0">
                    <a:pos x="112" y="8"/>
                  </a:cxn>
                  <a:cxn ang="0">
                    <a:pos x="128" y="0"/>
                  </a:cxn>
                  <a:cxn ang="0">
                    <a:pos x="131" y="1"/>
                  </a:cxn>
                  <a:cxn ang="0">
                    <a:pos x="135" y="4"/>
                  </a:cxn>
                </a:cxnLst>
                <a:rect l="0" t="0" r="r" b="b"/>
                <a:pathLst>
                  <a:path w="310" h="323">
                    <a:moveTo>
                      <a:pt x="135" y="4"/>
                    </a:moveTo>
                    <a:lnTo>
                      <a:pt x="129" y="27"/>
                    </a:lnTo>
                    <a:lnTo>
                      <a:pt x="120" y="49"/>
                    </a:lnTo>
                    <a:lnTo>
                      <a:pt x="112" y="70"/>
                    </a:lnTo>
                    <a:lnTo>
                      <a:pt x="106" y="93"/>
                    </a:lnTo>
                    <a:lnTo>
                      <a:pt x="110" y="97"/>
                    </a:lnTo>
                    <a:lnTo>
                      <a:pt x="118" y="95"/>
                    </a:lnTo>
                    <a:lnTo>
                      <a:pt x="126" y="93"/>
                    </a:lnTo>
                    <a:lnTo>
                      <a:pt x="133" y="91"/>
                    </a:lnTo>
                    <a:lnTo>
                      <a:pt x="141" y="89"/>
                    </a:lnTo>
                    <a:lnTo>
                      <a:pt x="149" y="87"/>
                    </a:lnTo>
                    <a:lnTo>
                      <a:pt x="157" y="84"/>
                    </a:lnTo>
                    <a:lnTo>
                      <a:pt x="164" y="82"/>
                    </a:lnTo>
                    <a:lnTo>
                      <a:pt x="172" y="80"/>
                    </a:lnTo>
                    <a:lnTo>
                      <a:pt x="176" y="83"/>
                    </a:lnTo>
                    <a:lnTo>
                      <a:pt x="178" y="89"/>
                    </a:lnTo>
                    <a:lnTo>
                      <a:pt x="178" y="96"/>
                    </a:lnTo>
                    <a:lnTo>
                      <a:pt x="176" y="102"/>
                    </a:lnTo>
                    <a:lnTo>
                      <a:pt x="165" y="152"/>
                    </a:lnTo>
                    <a:lnTo>
                      <a:pt x="167" y="156"/>
                    </a:lnTo>
                    <a:lnTo>
                      <a:pt x="179" y="152"/>
                    </a:lnTo>
                    <a:lnTo>
                      <a:pt x="189" y="149"/>
                    </a:lnTo>
                    <a:lnTo>
                      <a:pt x="201" y="145"/>
                    </a:lnTo>
                    <a:lnTo>
                      <a:pt x="211" y="142"/>
                    </a:lnTo>
                    <a:lnTo>
                      <a:pt x="222" y="138"/>
                    </a:lnTo>
                    <a:lnTo>
                      <a:pt x="234" y="136"/>
                    </a:lnTo>
                    <a:lnTo>
                      <a:pt x="246" y="134"/>
                    </a:lnTo>
                    <a:lnTo>
                      <a:pt x="257" y="133"/>
                    </a:lnTo>
                    <a:lnTo>
                      <a:pt x="259" y="134"/>
                    </a:lnTo>
                    <a:lnTo>
                      <a:pt x="262" y="136"/>
                    </a:lnTo>
                    <a:lnTo>
                      <a:pt x="263" y="137"/>
                    </a:lnTo>
                    <a:lnTo>
                      <a:pt x="263" y="140"/>
                    </a:lnTo>
                    <a:lnTo>
                      <a:pt x="258" y="152"/>
                    </a:lnTo>
                    <a:lnTo>
                      <a:pt x="254" y="165"/>
                    </a:lnTo>
                    <a:lnTo>
                      <a:pt x="246" y="175"/>
                    </a:lnTo>
                    <a:lnTo>
                      <a:pt x="236" y="183"/>
                    </a:lnTo>
                    <a:lnTo>
                      <a:pt x="233" y="187"/>
                    </a:lnTo>
                    <a:lnTo>
                      <a:pt x="229" y="191"/>
                    </a:lnTo>
                    <a:lnTo>
                      <a:pt x="226" y="195"/>
                    </a:lnTo>
                    <a:lnTo>
                      <a:pt x="224" y="199"/>
                    </a:lnTo>
                    <a:lnTo>
                      <a:pt x="231" y="201"/>
                    </a:lnTo>
                    <a:lnTo>
                      <a:pt x="239" y="202"/>
                    </a:lnTo>
                    <a:lnTo>
                      <a:pt x="247" y="203"/>
                    </a:lnTo>
                    <a:lnTo>
                      <a:pt x="255" y="203"/>
                    </a:lnTo>
                    <a:lnTo>
                      <a:pt x="262" y="204"/>
                    </a:lnTo>
                    <a:lnTo>
                      <a:pt x="270" y="204"/>
                    </a:lnTo>
                    <a:lnTo>
                      <a:pt x="278" y="205"/>
                    </a:lnTo>
                    <a:lnTo>
                      <a:pt x="286" y="206"/>
                    </a:lnTo>
                    <a:lnTo>
                      <a:pt x="288" y="209"/>
                    </a:lnTo>
                    <a:lnTo>
                      <a:pt x="289" y="212"/>
                    </a:lnTo>
                    <a:lnTo>
                      <a:pt x="289" y="216"/>
                    </a:lnTo>
                    <a:lnTo>
                      <a:pt x="288" y="218"/>
                    </a:lnTo>
                    <a:lnTo>
                      <a:pt x="281" y="225"/>
                    </a:lnTo>
                    <a:lnTo>
                      <a:pt x="273" y="232"/>
                    </a:lnTo>
                    <a:lnTo>
                      <a:pt x="266" y="239"/>
                    </a:lnTo>
                    <a:lnTo>
                      <a:pt x="261" y="247"/>
                    </a:lnTo>
                    <a:lnTo>
                      <a:pt x="266" y="248"/>
                    </a:lnTo>
                    <a:lnTo>
                      <a:pt x="272" y="249"/>
                    </a:lnTo>
                    <a:lnTo>
                      <a:pt x="279" y="249"/>
                    </a:lnTo>
                    <a:lnTo>
                      <a:pt x="286" y="250"/>
                    </a:lnTo>
                    <a:lnTo>
                      <a:pt x="292" y="251"/>
                    </a:lnTo>
                    <a:lnTo>
                      <a:pt x="299" y="252"/>
                    </a:lnTo>
                    <a:lnTo>
                      <a:pt x="304" y="254"/>
                    </a:lnTo>
                    <a:lnTo>
                      <a:pt x="310" y="257"/>
                    </a:lnTo>
                    <a:lnTo>
                      <a:pt x="307" y="273"/>
                    </a:lnTo>
                    <a:lnTo>
                      <a:pt x="301" y="287"/>
                    </a:lnTo>
                    <a:lnTo>
                      <a:pt x="295" y="302"/>
                    </a:lnTo>
                    <a:lnTo>
                      <a:pt x="293" y="318"/>
                    </a:lnTo>
                    <a:lnTo>
                      <a:pt x="289" y="322"/>
                    </a:lnTo>
                    <a:lnTo>
                      <a:pt x="285" y="323"/>
                    </a:lnTo>
                    <a:lnTo>
                      <a:pt x="278" y="323"/>
                    </a:lnTo>
                    <a:lnTo>
                      <a:pt x="273" y="322"/>
                    </a:lnTo>
                    <a:lnTo>
                      <a:pt x="257" y="317"/>
                    </a:lnTo>
                    <a:lnTo>
                      <a:pt x="240" y="312"/>
                    </a:lnTo>
                    <a:lnTo>
                      <a:pt x="224" y="308"/>
                    </a:lnTo>
                    <a:lnTo>
                      <a:pt x="206" y="303"/>
                    </a:lnTo>
                    <a:lnTo>
                      <a:pt x="189" y="299"/>
                    </a:lnTo>
                    <a:lnTo>
                      <a:pt x="173" y="294"/>
                    </a:lnTo>
                    <a:lnTo>
                      <a:pt x="156" y="290"/>
                    </a:lnTo>
                    <a:lnTo>
                      <a:pt x="140" y="286"/>
                    </a:lnTo>
                    <a:lnTo>
                      <a:pt x="122" y="282"/>
                    </a:lnTo>
                    <a:lnTo>
                      <a:pt x="105" y="279"/>
                    </a:lnTo>
                    <a:lnTo>
                      <a:pt x="88" y="276"/>
                    </a:lnTo>
                    <a:lnTo>
                      <a:pt x="72" y="272"/>
                    </a:lnTo>
                    <a:lnTo>
                      <a:pt x="54" y="269"/>
                    </a:lnTo>
                    <a:lnTo>
                      <a:pt x="37" y="265"/>
                    </a:lnTo>
                    <a:lnTo>
                      <a:pt x="20" y="262"/>
                    </a:lnTo>
                    <a:lnTo>
                      <a:pt x="2" y="258"/>
                    </a:lnTo>
                    <a:lnTo>
                      <a:pt x="0" y="255"/>
                    </a:lnTo>
                    <a:lnTo>
                      <a:pt x="1" y="250"/>
                    </a:lnTo>
                    <a:lnTo>
                      <a:pt x="2" y="247"/>
                    </a:lnTo>
                    <a:lnTo>
                      <a:pt x="4" y="243"/>
                    </a:lnTo>
                    <a:lnTo>
                      <a:pt x="12" y="190"/>
                    </a:lnTo>
                    <a:lnTo>
                      <a:pt x="15" y="136"/>
                    </a:lnTo>
                    <a:lnTo>
                      <a:pt x="19" y="82"/>
                    </a:lnTo>
                    <a:lnTo>
                      <a:pt x="25" y="28"/>
                    </a:lnTo>
                    <a:lnTo>
                      <a:pt x="29" y="24"/>
                    </a:lnTo>
                    <a:lnTo>
                      <a:pt x="34" y="23"/>
                    </a:lnTo>
                    <a:lnTo>
                      <a:pt x="37" y="23"/>
                    </a:lnTo>
                    <a:lnTo>
                      <a:pt x="42" y="24"/>
                    </a:lnTo>
                    <a:lnTo>
                      <a:pt x="46" y="26"/>
                    </a:lnTo>
                    <a:lnTo>
                      <a:pt x="51" y="27"/>
                    </a:lnTo>
                    <a:lnTo>
                      <a:pt x="55" y="27"/>
                    </a:lnTo>
                    <a:lnTo>
                      <a:pt x="60" y="26"/>
                    </a:lnTo>
                    <a:lnTo>
                      <a:pt x="69" y="24"/>
                    </a:lnTo>
                    <a:lnTo>
                      <a:pt x="78" y="22"/>
                    </a:lnTo>
                    <a:lnTo>
                      <a:pt x="87" y="20"/>
                    </a:lnTo>
                    <a:lnTo>
                      <a:pt x="96" y="16"/>
                    </a:lnTo>
                    <a:lnTo>
                      <a:pt x="104" y="12"/>
                    </a:lnTo>
                    <a:lnTo>
                      <a:pt x="112" y="8"/>
                    </a:lnTo>
                    <a:lnTo>
                      <a:pt x="120" y="4"/>
                    </a:lnTo>
                    <a:lnTo>
                      <a:pt x="128" y="0"/>
                    </a:lnTo>
                    <a:lnTo>
                      <a:pt x="130" y="0"/>
                    </a:lnTo>
                    <a:lnTo>
                      <a:pt x="131" y="1"/>
                    </a:lnTo>
                    <a:lnTo>
                      <a:pt x="134" y="2"/>
                    </a:lnTo>
                    <a:lnTo>
                      <a:pt x="135" y="4"/>
                    </a:lnTo>
                    <a:close/>
                  </a:path>
                </a:pathLst>
              </a:custGeom>
              <a:solidFill>
                <a:srgbClr val="0072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86" name="Freeform 106"/>
              <p:cNvSpPr>
                <a:spLocks/>
              </p:cNvSpPr>
              <p:nvPr/>
            </p:nvSpPr>
            <p:spPr bwMode="auto">
              <a:xfrm>
                <a:off x="11153775" y="5005388"/>
                <a:ext cx="50800" cy="96838"/>
              </a:xfrm>
              <a:custGeom>
                <a:avLst/>
                <a:gdLst/>
                <a:ahLst/>
                <a:cxnLst>
                  <a:cxn ang="0">
                    <a:pos x="49" y="5"/>
                  </a:cxn>
                  <a:cxn ang="0">
                    <a:pos x="64" y="115"/>
                  </a:cxn>
                  <a:cxn ang="0">
                    <a:pos x="59" y="119"/>
                  </a:cxn>
                  <a:cxn ang="0">
                    <a:pos x="55" y="121"/>
                  </a:cxn>
                  <a:cxn ang="0">
                    <a:pos x="49" y="121"/>
                  </a:cxn>
                  <a:cxn ang="0">
                    <a:pos x="42" y="121"/>
                  </a:cxn>
                  <a:cxn ang="0">
                    <a:pos x="35" y="121"/>
                  </a:cxn>
                  <a:cxn ang="0">
                    <a:pos x="30" y="121"/>
                  </a:cxn>
                  <a:cxn ang="0">
                    <a:pos x="23" y="121"/>
                  </a:cxn>
                  <a:cxn ang="0">
                    <a:pos x="17" y="122"/>
                  </a:cxn>
                  <a:cxn ang="0">
                    <a:pos x="13" y="106"/>
                  </a:cxn>
                  <a:cxn ang="0">
                    <a:pos x="10" y="89"/>
                  </a:cxn>
                  <a:cxn ang="0">
                    <a:pos x="6" y="72"/>
                  </a:cxn>
                  <a:cxn ang="0">
                    <a:pos x="4" y="53"/>
                  </a:cxn>
                  <a:cxn ang="0">
                    <a:pos x="0" y="8"/>
                  </a:cxn>
                  <a:cxn ang="0">
                    <a:pos x="4" y="6"/>
                  </a:cxn>
                  <a:cxn ang="0">
                    <a:pos x="10" y="5"/>
                  </a:cxn>
                  <a:cxn ang="0">
                    <a:pos x="16" y="4"/>
                  </a:cxn>
                  <a:cxn ang="0">
                    <a:pos x="21" y="4"/>
                  </a:cxn>
                  <a:cxn ang="0">
                    <a:pos x="28" y="3"/>
                  </a:cxn>
                  <a:cxn ang="0">
                    <a:pos x="34" y="3"/>
                  </a:cxn>
                  <a:cxn ang="0">
                    <a:pos x="41" y="1"/>
                  </a:cxn>
                  <a:cxn ang="0">
                    <a:pos x="47" y="0"/>
                  </a:cxn>
                  <a:cxn ang="0">
                    <a:pos x="49" y="5"/>
                  </a:cxn>
                </a:cxnLst>
                <a:rect l="0" t="0" r="r" b="b"/>
                <a:pathLst>
                  <a:path w="64" h="122">
                    <a:moveTo>
                      <a:pt x="49" y="5"/>
                    </a:moveTo>
                    <a:lnTo>
                      <a:pt x="64" y="115"/>
                    </a:lnTo>
                    <a:lnTo>
                      <a:pt x="59" y="119"/>
                    </a:lnTo>
                    <a:lnTo>
                      <a:pt x="55" y="121"/>
                    </a:lnTo>
                    <a:lnTo>
                      <a:pt x="49" y="121"/>
                    </a:lnTo>
                    <a:lnTo>
                      <a:pt x="42" y="121"/>
                    </a:lnTo>
                    <a:lnTo>
                      <a:pt x="35" y="121"/>
                    </a:lnTo>
                    <a:lnTo>
                      <a:pt x="30" y="121"/>
                    </a:lnTo>
                    <a:lnTo>
                      <a:pt x="23" y="121"/>
                    </a:lnTo>
                    <a:lnTo>
                      <a:pt x="17" y="122"/>
                    </a:lnTo>
                    <a:lnTo>
                      <a:pt x="13" y="106"/>
                    </a:lnTo>
                    <a:lnTo>
                      <a:pt x="10" y="89"/>
                    </a:lnTo>
                    <a:lnTo>
                      <a:pt x="6" y="72"/>
                    </a:lnTo>
                    <a:lnTo>
                      <a:pt x="4" y="53"/>
                    </a:lnTo>
                    <a:lnTo>
                      <a:pt x="0" y="8"/>
                    </a:lnTo>
                    <a:lnTo>
                      <a:pt x="4" y="6"/>
                    </a:lnTo>
                    <a:lnTo>
                      <a:pt x="10" y="5"/>
                    </a:lnTo>
                    <a:lnTo>
                      <a:pt x="16" y="4"/>
                    </a:lnTo>
                    <a:lnTo>
                      <a:pt x="21" y="4"/>
                    </a:lnTo>
                    <a:lnTo>
                      <a:pt x="28" y="3"/>
                    </a:lnTo>
                    <a:lnTo>
                      <a:pt x="34" y="3"/>
                    </a:lnTo>
                    <a:lnTo>
                      <a:pt x="41" y="1"/>
                    </a:lnTo>
                    <a:lnTo>
                      <a:pt x="47" y="0"/>
                    </a:lnTo>
                    <a:lnTo>
                      <a:pt x="49" y="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87" name="Freeform 107"/>
              <p:cNvSpPr>
                <a:spLocks/>
              </p:cNvSpPr>
              <p:nvPr/>
            </p:nvSpPr>
            <p:spPr bwMode="auto">
              <a:xfrm>
                <a:off x="11082338" y="5018088"/>
                <a:ext cx="60325" cy="96838"/>
              </a:xfrm>
              <a:custGeom>
                <a:avLst/>
                <a:gdLst/>
                <a:ahLst/>
                <a:cxnLst>
                  <a:cxn ang="0">
                    <a:pos x="62" y="19"/>
                  </a:cxn>
                  <a:cxn ang="0">
                    <a:pos x="64" y="43"/>
                  </a:cxn>
                  <a:cxn ang="0">
                    <a:pos x="69" y="67"/>
                  </a:cxn>
                  <a:cxn ang="0">
                    <a:pos x="74" y="91"/>
                  </a:cxn>
                  <a:cxn ang="0">
                    <a:pos x="76" y="116"/>
                  </a:cxn>
                  <a:cxn ang="0">
                    <a:pos x="71" y="118"/>
                  </a:cxn>
                  <a:cxn ang="0">
                    <a:pos x="66" y="120"/>
                  </a:cxn>
                  <a:cxn ang="0">
                    <a:pos x="60" y="120"/>
                  </a:cxn>
                  <a:cxn ang="0">
                    <a:pos x="53" y="121"/>
                  </a:cxn>
                  <a:cxn ang="0">
                    <a:pos x="47" y="121"/>
                  </a:cxn>
                  <a:cxn ang="0">
                    <a:pos x="40" y="121"/>
                  </a:cxn>
                  <a:cxn ang="0">
                    <a:pos x="33" y="121"/>
                  </a:cxn>
                  <a:cxn ang="0">
                    <a:pos x="27" y="122"/>
                  </a:cxn>
                  <a:cxn ang="0">
                    <a:pos x="23" y="111"/>
                  </a:cxn>
                  <a:cxn ang="0">
                    <a:pos x="19" y="98"/>
                  </a:cxn>
                  <a:cxn ang="0">
                    <a:pos x="18" y="86"/>
                  </a:cxn>
                  <a:cxn ang="0">
                    <a:pos x="15" y="73"/>
                  </a:cxn>
                  <a:cxn ang="0">
                    <a:pos x="10" y="59"/>
                  </a:cxn>
                  <a:cxn ang="0">
                    <a:pos x="6" y="45"/>
                  </a:cxn>
                  <a:cxn ang="0">
                    <a:pos x="2" y="31"/>
                  </a:cxn>
                  <a:cxn ang="0">
                    <a:pos x="0" y="15"/>
                  </a:cxn>
                  <a:cxn ang="0">
                    <a:pos x="7" y="13"/>
                  </a:cxn>
                  <a:cxn ang="0">
                    <a:pos x="14" y="11"/>
                  </a:cxn>
                  <a:cxn ang="0">
                    <a:pos x="21" y="8"/>
                  </a:cxn>
                  <a:cxn ang="0">
                    <a:pos x="27" y="6"/>
                  </a:cxn>
                  <a:cxn ang="0">
                    <a:pos x="34" y="4"/>
                  </a:cxn>
                  <a:cxn ang="0">
                    <a:pos x="41" y="3"/>
                  </a:cxn>
                  <a:cxn ang="0">
                    <a:pos x="49" y="1"/>
                  </a:cxn>
                  <a:cxn ang="0">
                    <a:pos x="56" y="0"/>
                  </a:cxn>
                  <a:cxn ang="0">
                    <a:pos x="62" y="19"/>
                  </a:cxn>
                </a:cxnLst>
                <a:rect l="0" t="0" r="r" b="b"/>
                <a:pathLst>
                  <a:path w="76" h="122">
                    <a:moveTo>
                      <a:pt x="62" y="19"/>
                    </a:moveTo>
                    <a:lnTo>
                      <a:pt x="64" y="43"/>
                    </a:lnTo>
                    <a:lnTo>
                      <a:pt x="69" y="67"/>
                    </a:lnTo>
                    <a:lnTo>
                      <a:pt x="74" y="91"/>
                    </a:lnTo>
                    <a:lnTo>
                      <a:pt x="76" y="116"/>
                    </a:lnTo>
                    <a:lnTo>
                      <a:pt x="71" y="118"/>
                    </a:lnTo>
                    <a:lnTo>
                      <a:pt x="66" y="120"/>
                    </a:lnTo>
                    <a:lnTo>
                      <a:pt x="60" y="120"/>
                    </a:lnTo>
                    <a:lnTo>
                      <a:pt x="53" y="121"/>
                    </a:lnTo>
                    <a:lnTo>
                      <a:pt x="47" y="121"/>
                    </a:lnTo>
                    <a:lnTo>
                      <a:pt x="40" y="121"/>
                    </a:lnTo>
                    <a:lnTo>
                      <a:pt x="33" y="121"/>
                    </a:lnTo>
                    <a:lnTo>
                      <a:pt x="27" y="122"/>
                    </a:lnTo>
                    <a:lnTo>
                      <a:pt x="23" y="111"/>
                    </a:lnTo>
                    <a:lnTo>
                      <a:pt x="19" y="98"/>
                    </a:lnTo>
                    <a:lnTo>
                      <a:pt x="18" y="86"/>
                    </a:lnTo>
                    <a:lnTo>
                      <a:pt x="15" y="73"/>
                    </a:lnTo>
                    <a:lnTo>
                      <a:pt x="10" y="59"/>
                    </a:lnTo>
                    <a:lnTo>
                      <a:pt x="6" y="45"/>
                    </a:lnTo>
                    <a:lnTo>
                      <a:pt x="2" y="31"/>
                    </a:lnTo>
                    <a:lnTo>
                      <a:pt x="0" y="15"/>
                    </a:lnTo>
                    <a:lnTo>
                      <a:pt x="7" y="13"/>
                    </a:lnTo>
                    <a:lnTo>
                      <a:pt x="14" y="11"/>
                    </a:lnTo>
                    <a:lnTo>
                      <a:pt x="21" y="8"/>
                    </a:lnTo>
                    <a:lnTo>
                      <a:pt x="27" y="6"/>
                    </a:lnTo>
                    <a:lnTo>
                      <a:pt x="34" y="4"/>
                    </a:lnTo>
                    <a:lnTo>
                      <a:pt x="41" y="3"/>
                    </a:lnTo>
                    <a:lnTo>
                      <a:pt x="49" y="1"/>
                    </a:lnTo>
                    <a:lnTo>
                      <a:pt x="56" y="0"/>
                    </a:lnTo>
                    <a:lnTo>
                      <a:pt x="62" y="1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88" name="Freeform 108"/>
              <p:cNvSpPr>
                <a:spLocks/>
              </p:cNvSpPr>
              <p:nvPr/>
            </p:nvSpPr>
            <p:spPr bwMode="auto">
              <a:xfrm>
                <a:off x="11898313" y="5033963"/>
                <a:ext cx="65088" cy="73025"/>
              </a:xfrm>
              <a:custGeom>
                <a:avLst/>
                <a:gdLst/>
                <a:ahLst/>
                <a:cxnLst>
                  <a:cxn ang="0">
                    <a:pos x="80" y="9"/>
                  </a:cxn>
                  <a:cxn ang="0">
                    <a:pos x="78" y="30"/>
                  </a:cxn>
                  <a:cxn ang="0">
                    <a:pos x="76" y="51"/>
                  </a:cxn>
                  <a:cxn ang="0">
                    <a:pos x="73" y="71"/>
                  </a:cxn>
                  <a:cxn ang="0">
                    <a:pos x="70" y="92"/>
                  </a:cxn>
                  <a:cxn ang="0">
                    <a:pos x="61" y="92"/>
                  </a:cxn>
                  <a:cxn ang="0">
                    <a:pos x="51" y="91"/>
                  </a:cxn>
                  <a:cxn ang="0">
                    <a:pos x="43" y="91"/>
                  </a:cxn>
                  <a:cxn ang="0">
                    <a:pos x="34" y="90"/>
                  </a:cxn>
                  <a:cxn ang="0">
                    <a:pos x="26" y="89"/>
                  </a:cxn>
                  <a:cxn ang="0">
                    <a:pos x="17" y="88"/>
                  </a:cxn>
                  <a:cxn ang="0">
                    <a:pos x="9" y="86"/>
                  </a:cxn>
                  <a:cxn ang="0">
                    <a:pos x="0" y="85"/>
                  </a:cxn>
                  <a:cxn ang="0">
                    <a:pos x="1" y="74"/>
                  </a:cxn>
                  <a:cxn ang="0">
                    <a:pos x="3" y="61"/>
                  </a:cxn>
                  <a:cxn ang="0">
                    <a:pos x="4" y="50"/>
                  </a:cxn>
                  <a:cxn ang="0">
                    <a:pos x="5" y="37"/>
                  </a:cxn>
                  <a:cxn ang="0">
                    <a:pos x="13" y="0"/>
                  </a:cxn>
                  <a:cxn ang="0">
                    <a:pos x="22" y="1"/>
                  </a:cxn>
                  <a:cxn ang="0">
                    <a:pos x="31" y="2"/>
                  </a:cxn>
                  <a:cxn ang="0">
                    <a:pos x="39" y="2"/>
                  </a:cxn>
                  <a:cxn ang="0">
                    <a:pos x="47" y="4"/>
                  </a:cxn>
                  <a:cxn ang="0">
                    <a:pos x="56" y="5"/>
                  </a:cxn>
                  <a:cxn ang="0">
                    <a:pos x="64" y="6"/>
                  </a:cxn>
                  <a:cxn ang="0">
                    <a:pos x="72" y="8"/>
                  </a:cxn>
                  <a:cxn ang="0">
                    <a:pos x="80" y="9"/>
                  </a:cxn>
                </a:cxnLst>
                <a:rect l="0" t="0" r="r" b="b"/>
                <a:pathLst>
                  <a:path w="80" h="92">
                    <a:moveTo>
                      <a:pt x="80" y="9"/>
                    </a:moveTo>
                    <a:lnTo>
                      <a:pt x="78" y="30"/>
                    </a:lnTo>
                    <a:lnTo>
                      <a:pt x="76" y="51"/>
                    </a:lnTo>
                    <a:lnTo>
                      <a:pt x="73" y="71"/>
                    </a:lnTo>
                    <a:lnTo>
                      <a:pt x="70" y="92"/>
                    </a:lnTo>
                    <a:lnTo>
                      <a:pt x="61" y="92"/>
                    </a:lnTo>
                    <a:lnTo>
                      <a:pt x="51" y="91"/>
                    </a:lnTo>
                    <a:lnTo>
                      <a:pt x="43" y="91"/>
                    </a:lnTo>
                    <a:lnTo>
                      <a:pt x="34" y="90"/>
                    </a:lnTo>
                    <a:lnTo>
                      <a:pt x="26" y="89"/>
                    </a:lnTo>
                    <a:lnTo>
                      <a:pt x="17" y="88"/>
                    </a:lnTo>
                    <a:lnTo>
                      <a:pt x="9" y="86"/>
                    </a:lnTo>
                    <a:lnTo>
                      <a:pt x="0" y="85"/>
                    </a:lnTo>
                    <a:lnTo>
                      <a:pt x="1" y="74"/>
                    </a:lnTo>
                    <a:lnTo>
                      <a:pt x="3" y="61"/>
                    </a:lnTo>
                    <a:lnTo>
                      <a:pt x="4" y="50"/>
                    </a:lnTo>
                    <a:lnTo>
                      <a:pt x="5" y="37"/>
                    </a:lnTo>
                    <a:lnTo>
                      <a:pt x="13" y="0"/>
                    </a:lnTo>
                    <a:lnTo>
                      <a:pt x="22" y="1"/>
                    </a:lnTo>
                    <a:lnTo>
                      <a:pt x="31" y="2"/>
                    </a:lnTo>
                    <a:lnTo>
                      <a:pt x="39" y="2"/>
                    </a:lnTo>
                    <a:lnTo>
                      <a:pt x="47" y="4"/>
                    </a:lnTo>
                    <a:lnTo>
                      <a:pt x="56" y="5"/>
                    </a:lnTo>
                    <a:lnTo>
                      <a:pt x="64" y="6"/>
                    </a:lnTo>
                    <a:lnTo>
                      <a:pt x="72" y="8"/>
                    </a:lnTo>
                    <a:lnTo>
                      <a:pt x="80" y="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89" name="Freeform 109"/>
              <p:cNvSpPr>
                <a:spLocks/>
              </p:cNvSpPr>
              <p:nvPr/>
            </p:nvSpPr>
            <p:spPr bwMode="auto">
              <a:xfrm>
                <a:off x="11982450" y="5045076"/>
                <a:ext cx="42863" cy="76200"/>
              </a:xfrm>
              <a:custGeom>
                <a:avLst/>
                <a:gdLst/>
                <a:ahLst/>
                <a:cxnLst>
                  <a:cxn ang="0">
                    <a:pos x="55" y="9"/>
                  </a:cxn>
                  <a:cxn ang="0">
                    <a:pos x="53" y="30"/>
                  </a:cxn>
                  <a:cxn ang="0">
                    <a:pos x="50" y="51"/>
                  </a:cxn>
                  <a:cxn ang="0">
                    <a:pos x="48" y="71"/>
                  </a:cxn>
                  <a:cxn ang="0">
                    <a:pos x="45" y="93"/>
                  </a:cxn>
                  <a:cxn ang="0">
                    <a:pos x="42" y="97"/>
                  </a:cxn>
                  <a:cxn ang="0">
                    <a:pos x="36" y="97"/>
                  </a:cxn>
                  <a:cxn ang="0">
                    <a:pos x="32" y="96"/>
                  </a:cxn>
                  <a:cxn ang="0">
                    <a:pos x="26" y="94"/>
                  </a:cxn>
                  <a:cxn ang="0">
                    <a:pos x="21" y="93"/>
                  </a:cxn>
                  <a:cxn ang="0">
                    <a:pos x="17" y="91"/>
                  </a:cxn>
                  <a:cxn ang="0">
                    <a:pos x="11" y="89"/>
                  </a:cxn>
                  <a:cxn ang="0">
                    <a:pos x="6" y="87"/>
                  </a:cxn>
                  <a:cxn ang="0">
                    <a:pos x="0" y="86"/>
                  </a:cxn>
                  <a:cxn ang="0">
                    <a:pos x="0" y="63"/>
                  </a:cxn>
                  <a:cxn ang="0">
                    <a:pos x="3" y="41"/>
                  </a:cxn>
                  <a:cxn ang="0">
                    <a:pos x="6" y="21"/>
                  </a:cxn>
                  <a:cxn ang="0">
                    <a:pos x="10" y="0"/>
                  </a:cxn>
                  <a:cxn ang="0">
                    <a:pos x="15" y="1"/>
                  </a:cxn>
                  <a:cxn ang="0">
                    <a:pos x="21" y="1"/>
                  </a:cxn>
                  <a:cxn ang="0">
                    <a:pos x="27" y="2"/>
                  </a:cxn>
                  <a:cxn ang="0">
                    <a:pos x="33" y="3"/>
                  </a:cxn>
                  <a:cxn ang="0">
                    <a:pos x="38" y="5"/>
                  </a:cxn>
                  <a:cxn ang="0">
                    <a:pos x="44" y="6"/>
                  </a:cxn>
                  <a:cxn ang="0">
                    <a:pos x="49" y="7"/>
                  </a:cxn>
                  <a:cxn ang="0">
                    <a:pos x="55" y="9"/>
                  </a:cxn>
                </a:cxnLst>
                <a:rect l="0" t="0" r="r" b="b"/>
                <a:pathLst>
                  <a:path w="55" h="97">
                    <a:moveTo>
                      <a:pt x="55" y="9"/>
                    </a:moveTo>
                    <a:lnTo>
                      <a:pt x="53" y="30"/>
                    </a:lnTo>
                    <a:lnTo>
                      <a:pt x="50" y="51"/>
                    </a:lnTo>
                    <a:lnTo>
                      <a:pt x="48" y="71"/>
                    </a:lnTo>
                    <a:lnTo>
                      <a:pt x="45" y="93"/>
                    </a:lnTo>
                    <a:lnTo>
                      <a:pt x="42" y="97"/>
                    </a:lnTo>
                    <a:lnTo>
                      <a:pt x="36" y="97"/>
                    </a:lnTo>
                    <a:lnTo>
                      <a:pt x="32" y="96"/>
                    </a:lnTo>
                    <a:lnTo>
                      <a:pt x="26" y="94"/>
                    </a:lnTo>
                    <a:lnTo>
                      <a:pt x="21" y="93"/>
                    </a:lnTo>
                    <a:lnTo>
                      <a:pt x="17" y="91"/>
                    </a:lnTo>
                    <a:lnTo>
                      <a:pt x="11" y="89"/>
                    </a:lnTo>
                    <a:lnTo>
                      <a:pt x="6" y="87"/>
                    </a:lnTo>
                    <a:lnTo>
                      <a:pt x="0" y="86"/>
                    </a:lnTo>
                    <a:lnTo>
                      <a:pt x="0" y="63"/>
                    </a:lnTo>
                    <a:lnTo>
                      <a:pt x="3" y="41"/>
                    </a:lnTo>
                    <a:lnTo>
                      <a:pt x="6" y="21"/>
                    </a:lnTo>
                    <a:lnTo>
                      <a:pt x="10" y="0"/>
                    </a:lnTo>
                    <a:lnTo>
                      <a:pt x="15" y="1"/>
                    </a:lnTo>
                    <a:lnTo>
                      <a:pt x="21" y="1"/>
                    </a:lnTo>
                    <a:lnTo>
                      <a:pt x="27" y="2"/>
                    </a:lnTo>
                    <a:lnTo>
                      <a:pt x="33" y="3"/>
                    </a:lnTo>
                    <a:lnTo>
                      <a:pt x="38" y="5"/>
                    </a:lnTo>
                    <a:lnTo>
                      <a:pt x="44" y="6"/>
                    </a:lnTo>
                    <a:lnTo>
                      <a:pt x="49" y="7"/>
                    </a:lnTo>
                    <a:lnTo>
                      <a:pt x="55" y="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90" name="Freeform 110"/>
              <p:cNvSpPr>
                <a:spLocks/>
              </p:cNvSpPr>
              <p:nvPr/>
            </p:nvSpPr>
            <p:spPr bwMode="auto">
              <a:xfrm>
                <a:off x="10912475" y="5048251"/>
                <a:ext cx="65088" cy="85725"/>
              </a:xfrm>
              <a:custGeom>
                <a:avLst/>
                <a:gdLst/>
                <a:ahLst/>
                <a:cxnLst>
                  <a:cxn ang="0">
                    <a:pos x="58" y="0"/>
                  </a:cxn>
                  <a:cxn ang="0">
                    <a:pos x="64" y="26"/>
                  </a:cxn>
                  <a:cxn ang="0">
                    <a:pos x="71" y="50"/>
                  </a:cxn>
                  <a:cxn ang="0">
                    <a:pos x="76" y="75"/>
                  </a:cxn>
                  <a:cxn ang="0">
                    <a:pos x="80" y="101"/>
                  </a:cxn>
                  <a:cxn ang="0">
                    <a:pos x="76" y="103"/>
                  </a:cxn>
                  <a:cxn ang="0">
                    <a:pos x="71" y="104"/>
                  </a:cxn>
                  <a:cxn ang="0">
                    <a:pos x="66" y="105"/>
                  </a:cxn>
                  <a:cxn ang="0">
                    <a:pos x="61" y="106"/>
                  </a:cxn>
                  <a:cxn ang="0">
                    <a:pos x="56" y="107"/>
                  </a:cxn>
                  <a:cxn ang="0">
                    <a:pos x="50" y="109"/>
                  </a:cxn>
                  <a:cxn ang="0">
                    <a:pos x="46" y="109"/>
                  </a:cxn>
                  <a:cxn ang="0">
                    <a:pos x="40" y="110"/>
                  </a:cxn>
                  <a:cxn ang="0">
                    <a:pos x="36" y="97"/>
                  </a:cxn>
                  <a:cxn ang="0">
                    <a:pos x="32" y="84"/>
                  </a:cxn>
                  <a:cxn ang="0">
                    <a:pos x="26" y="73"/>
                  </a:cxn>
                  <a:cxn ang="0">
                    <a:pos x="20" y="61"/>
                  </a:cxn>
                  <a:cxn ang="0">
                    <a:pos x="14" y="50"/>
                  </a:cxn>
                  <a:cxn ang="0">
                    <a:pos x="10" y="38"/>
                  </a:cxn>
                  <a:cxn ang="0">
                    <a:pos x="4" y="26"/>
                  </a:cxn>
                  <a:cxn ang="0">
                    <a:pos x="0" y="14"/>
                  </a:cxn>
                  <a:cxn ang="0">
                    <a:pos x="6" y="12"/>
                  </a:cxn>
                  <a:cxn ang="0">
                    <a:pos x="14" y="10"/>
                  </a:cxn>
                  <a:cxn ang="0">
                    <a:pos x="21" y="7"/>
                  </a:cxn>
                  <a:cxn ang="0">
                    <a:pos x="28" y="5"/>
                  </a:cxn>
                  <a:cxn ang="0">
                    <a:pos x="35" y="4"/>
                  </a:cxn>
                  <a:cxn ang="0">
                    <a:pos x="43" y="3"/>
                  </a:cxn>
                  <a:cxn ang="0">
                    <a:pos x="50" y="2"/>
                  </a:cxn>
                  <a:cxn ang="0">
                    <a:pos x="58" y="0"/>
                  </a:cxn>
                </a:cxnLst>
                <a:rect l="0" t="0" r="r" b="b"/>
                <a:pathLst>
                  <a:path w="80" h="110">
                    <a:moveTo>
                      <a:pt x="58" y="0"/>
                    </a:moveTo>
                    <a:lnTo>
                      <a:pt x="64" y="26"/>
                    </a:lnTo>
                    <a:lnTo>
                      <a:pt x="71" y="50"/>
                    </a:lnTo>
                    <a:lnTo>
                      <a:pt x="76" y="75"/>
                    </a:lnTo>
                    <a:lnTo>
                      <a:pt x="80" y="101"/>
                    </a:lnTo>
                    <a:lnTo>
                      <a:pt x="76" y="103"/>
                    </a:lnTo>
                    <a:lnTo>
                      <a:pt x="71" y="104"/>
                    </a:lnTo>
                    <a:lnTo>
                      <a:pt x="66" y="105"/>
                    </a:lnTo>
                    <a:lnTo>
                      <a:pt x="61" y="106"/>
                    </a:lnTo>
                    <a:lnTo>
                      <a:pt x="56" y="107"/>
                    </a:lnTo>
                    <a:lnTo>
                      <a:pt x="50" y="109"/>
                    </a:lnTo>
                    <a:lnTo>
                      <a:pt x="46" y="109"/>
                    </a:lnTo>
                    <a:lnTo>
                      <a:pt x="40" y="110"/>
                    </a:lnTo>
                    <a:lnTo>
                      <a:pt x="36" y="97"/>
                    </a:lnTo>
                    <a:lnTo>
                      <a:pt x="32" y="84"/>
                    </a:lnTo>
                    <a:lnTo>
                      <a:pt x="26" y="73"/>
                    </a:lnTo>
                    <a:lnTo>
                      <a:pt x="20" y="61"/>
                    </a:lnTo>
                    <a:lnTo>
                      <a:pt x="14" y="50"/>
                    </a:lnTo>
                    <a:lnTo>
                      <a:pt x="10" y="38"/>
                    </a:lnTo>
                    <a:lnTo>
                      <a:pt x="4" y="26"/>
                    </a:lnTo>
                    <a:lnTo>
                      <a:pt x="0" y="14"/>
                    </a:lnTo>
                    <a:lnTo>
                      <a:pt x="6" y="12"/>
                    </a:lnTo>
                    <a:lnTo>
                      <a:pt x="14" y="10"/>
                    </a:lnTo>
                    <a:lnTo>
                      <a:pt x="21" y="7"/>
                    </a:lnTo>
                    <a:lnTo>
                      <a:pt x="28" y="5"/>
                    </a:lnTo>
                    <a:lnTo>
                      <a:pt x="35" y="4"/>
                    </a:lnTo>
                    <a:lnTo>
                      <a:pt x="43" y="3"/>
                    </a:lnTo>
                    <a:lnTo>
                      <a:pt x="50" y="2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91" name="Freeform 111"/>
              <p:cNvSpPr>
                <a:spLocks/>
              </p:cNvSpPr>
              <p:nvPr/>
            </p:nvSpPr>
            <p:spPr bwMode="auto">
              <a:xfrm>
                <a:off x="10512425" y="5048251"/>
                <a:ext cx="315913" cy="284163"/>
              </a:xfrm>
              <a:custGeom>
                <a:avLst/>
                <a:gdLst/>
                <a:ahLst/>
                <a:cxnLst>
                  <a:cxn ang="0">
                    <a:pos x="288" y="18"/>
                  </a:cxn>
                  <a:cxn ang="0">
                    <a:pos x="306" y="31"/>
                  </a:cxn>
                  <a:cxn ang="0">
                    <a:pos x="324" y="18"/>
                  </a:cxn>
                  <a:cxn ang="0">
                    <a:pos x="342" y="73"/>
                  </a:cxn>
                  <a:cxn ang="0">
                    <a:pos x="362" y="127"/>
                  </a:cxn>
                  <a:cxn ang="0">
                    <a:pos x="380" y="179"/>
                  </a:cxn>
                  <a:cxn ang="0">
                    <a:pos x="399" y="225"/>
                  </a:cxn>
                  <a:cxn ang="0">
                    <a:pos x="382" y="230"/>
                  </a:cxn>
                  <a:cxn ang="0">
                    <a:pos x="366" y="235"/>
                  </a:cxn>
                  <a:cxn ang="0">
                    <a:pos x="337" y="244"/>
                  </a:cxn>
                  <a:cxn ang="0">
                    <a:pos x="287" y="261"/>
                  </a:cxn>
                  <a:cxn ang="0">
                    <a:pos x="236" y="281"/>
                  </a:cxn>
                  <a:cxn ang="0">
                    <a:pos x="188" y="301"/>
                  </a:cxn>
                  <a:cxn ang="0">
                    <a:pos x="139" y="327"/>
                  </a:cxn>
                  <a:cxn ang="0">
                    <a:pos x="92" y="355"/>
                  </a:cxn>
                  <a:cxn ang="0">
                    <a:pos x="78" y="354"/>
                  </a:cxn>
                  <a:cxn ang="0">
                    <a:pos x="64" y="346"/>
                  </a:cxn>
                  <a:cxn ang="0">
                    <a:pos x="48" y="339"/>
                  </a:cxn>
                  <a:cxn ang="0">
                    <a:pos x="26" y="330"/>
                  </a:cxn>
                  <a:cxn ang="0">
                    <a:pos x="6" y="320"/>
                  </a:cxn>
                  <a:cxn ang="0">
                    <a:pos x="9" y="306"/>
                  </a:cxn>
                  <a:cxn ang="0">
                    <a:pos x="34" y="285"/>
                  </a:cxn>
                  <a:cxn ang="0">
                    <a:pos x="63" y="269"/>
                  </a:cxn>
                  <a:cxn ang="0">
                    <a:pos x="75" y="258"/>
                  </a:cxn>
                  <a:cxn ang="0">
                    <a:pos x="36" y="202"/>
                  </a:cxn>
                  <a:cxn ang="0">
                    <a:pos x="36" y="194"/>
                  </a:cxn>
                  <a:cxn ang="0">
                    <a:pos x="62" y="188"/>
                  </a:cxn>
                  <a:cxn ang="0">
                    <a:pos x="100" y="186"/>
                  </a:cxn>
                  <a:cxn ang="0">
                    <a:pos x="136" y="182"/>
                  </a:cxn>
                  <a:cxn ang="0">
                    <a:pos x="113" y="126"/>
                  </a:cxn>
                  <a:cxn ang="0">
                    <a:pos x="105" y="103"/>
                  </a:cxn>
                  <a:cxn ang="0">
                    <a:pos x="119" y="99"/>
                  </a:cxn>
                  <a:cxn ang="0">
                    <a:pos x="146" y="104"/>
                  </a:cxn>
                  <a:cxn ang="0">
                    <a:pos x="174" y="109"/>
                  </a:cxn>
                  <a:cxn ang="0">
                    <a:pos x="182" y="86"/>
                  </a:cxn>
                  <a:cxn ang="0">
                    <a:pos x="176" y="23"/>
                  </a:cxn>
                  <a:cxn ang="0">
                    <a:pos x="195" y="21"/>
                  </a:cxn>
                  <a:cxn ang="0">
                    <a:pos x="213" y="32"/>
                  </a:cxn>
                  <a:cxn ang="0">
                    <a:pos x="229" y="46"/>
                  </a:cxn>
                  <a:cxn ang="0">
                    <a:pos x="246" y="61"/>
                  </a:cxn>
                  <a:cxn ang="0">
                    <a:pos x="254" y="50"/>
                  </a:cxn>
                  <a:cxn ang="0">
                    <a:pos x="261" y="21"/>
                  </a:cxn>
                  <a:cxn ang="0">
                    <a:pos x="276" y="1"/>
                  </a:cxn>
                </a:cxnLst>
                <a:rect l="0" t="0" r="r" b="b"/>
                <a:pathLst>
                  <a:path w="399" h="357">
                    <a:moveTo>
                      <a:pt x="276" y="1"/>
                    </a:moveTo>
                    <a:lnTo>
                      <a:pt x="282" y="10"/>
                    </a:lnTo>
                    <a:lnTo>
                      <a:pt x="288" y="18"/>
                    </a:lnTo>
                    <a:lnTo>
                      <a:pt x="294" y="27"/>
                    </a:lnTo>
                    <a:lnTo>
                      <a:pt x="299" y="36"/>
                    </a:lnTo>
                    <a:lnTo>
                      <a:pt x="306" y="31"/>
                    </a:lnTo>
                    <a:lnTo>
                      <a:pt x="311" y="24"/>
                    </a:lnTo>
                    <a:lnTo>
                      <a:pt x="316" y="18"/>
                    </a:lnTo>
                    <a:lnTo>
                      <a:pt x="324" y="18"/>
                    </a:lnTo>
                    <a:lnTo>
                      <a:pt x="329" y="36"/>
                    </a:lnTo>
                    <a:lnTo>
                      <a:pt x="335" y="55"/>
                    </a:lnTo>
                    <a:lnTo>
                      <a:pt x="342" y="73"/>
                    </a:lnTo>
                    <a:lnTo>
                      <a:pt x="349" y="91"/>
                    </a:lnTo>
                    <a:lnTo>
                      <a:pt x="356" y="109"/>
                    </a:lnTo>
                    <a:lnTo>
                      <a:pt x="362" y="127"/>
                    </a:lnTo>
                    <a:lnTo>
                      <a:pt x="369" y="146"/>
                    </a:lnTo>
                    <a:lnTo>
                      <a:pt x="374" y="164"/>
                    </a:lnTo>
                    <a:lnTo>
                      <a:pt x="380" y="179"/>
                    </a:lnTo>
                    <a:lnTo>
                      <a:pt x="388" y="194"/>
                    </a:lnTo>
                    <a:lnTo>
                      <a:pt x="395" y="209"/>
                    </a:lnTo>
                    <a:lnTo>
                      <a:pt x="399" y="225"/>
                    </a:lnTo>
                    <a:lnTo>
                      <a:pt x="393" y="228"/>
                    </a:lnTo>
                    <a:lnTo>
                      <a:pt x="388" y="229"/>
                    </a:lnTo>
                    <a:lnTo>
                      <a:pt x="382" y="230"/>
                    </a:lnTo>
                    <a:lnTo>
                      <a:pt x="377" y="231"/>
                    </a:lnTo>
                    <a:lnTo>
                      <a:pt x="372" y="233"/>
                    </a:lnTo>
                    <a:lnTo>
                      <a:pt x="366" y="235"/>
                    </a:lnTo>
                    <a:lnTo>
                      <a:pt x="360" y="236"/>
                    </a:lnTo>
                    <a:lnTo>
                      <a:pt x="355" y="238"/>
                    </a:lnTo>
                    <a:lnTo>
                      <a:pt x="337" y="244"/>
                    </a:lnTo>
                    <a:lnTo>
                      <a:pt x="320" y="250"/>
                    </a:lnTo>
                    <a:lnTo>
                      <a:pt x="304" y="255"/>
                    </a:lnTo>
                    <a:lnTo>
                      <a:pt x="287" y="261"/>
                    </a:lnTo>
                    <a:lnTo>
                      <a:pt x="269" y="268"/>
                    </a:lnTo>
                    <a:lnTo>
                      <a:pt x="253" y="274"/>
                    </a:lnTo>
                    <a:lnTo>
                      <a:pt x="236" y="281"/>
                    </a:lnTo>
                    <a:lnTo>
                      <a:pt x="220" y="288"/>
                    </a:lnTo>
                    <a:lnTo>
                      <a:pt x="204" y="294"/>
                    </a:lnTo>
                    <a:lnTo>
                      <a:pt x="188" y="301"/>
                    </a:lnTo>
                    <a:lnTo>
                      <a:pt x="170" y="309"/>
                    </a:lnTo>
                    <a:lnTo>
                      <a:pt x="154" y="317"/>
                    </a:lnTo>
                    <a:lnTo>
                      <a:pt x="139" y="327"/>
                    </a:lnTo>
                    <a:lnTo>
                      <a:pt x="123" y="336"/>
                    </a:lnTo>
                    <a:lnTo>
                      <a:pt x="107" y="345"/>
                    </a:lnTo>
                    <a:lnTo>
                      <a:pt x="92" y="355"/>
                    </a:lnTo>
                    <a:lnTo>
                      <a:pt x="87" y="357"/>
                    </a:lnTo>
                    <a:lnTo>
                      <a:pt x="82" y="355"/>
                    </a:lnTo>
                    <a:lnTo>
                      <a:pt x="78" y="354"/>
                    </a:lnTo>
                    <a:lnTo>
                      <a:pt x="74" y="352"/>
                    </a:lnTo>
                    <a:lnTo>
                      <a:pt x="69" y="349"/>
                    </a:lnTo>
                    <a:lnTo>
                      <a:pt x="64" y="346"/>
                    </a:lnTo>
                    <a:lnTo>
                      <a:pt x="60" y="344"/>
                    </a:lnTo>
                    <a:lnTo>
                      <a:pt x="55" y="343"/>
                    </a:lnTo>
                    <a:lnTo>
                      <a:pt x="48" y="339"/>
                    </a:lnTo>
                    <a:lnTo>
                      <a:pt x="41" y="336"/>
                    </a:lnTo>
                    <a:lnTo>
                      <a:pt x="34" y="334"/>
                    </a:lnTo>
                    <a:lnTo>
                      <a:pt x="26" y="330"/>
                    </a:lnTo>
                    <a:lnTo>
                      <a:pt x="19" y="328"/>
                    </a:lnTo>
                    <a:lnTo>
                      <a:pt x="13" y="324"/>
                    </a:lnTo>
                    <a:lnTo>
                      <a:pt x="6" y="320"/>
                    </a:lnTo>
                    <a:lnTo>
                      <a:pt x="0" y="315"/>
                    </a:lnTo>
                    <a:lnTo>
                      <a:pt x="0" y="313"/>
                    </a:lnTo>
                    <a:lnTo>
                      <a:pt x="9" y="306"/>
                    </a:lnTo>
                    <a:lnTo>
                      <a:pt x="17" y="299"/>
                    </a:lnTo>
                    <a:lnTo>
                      <a:pt x="26" y="292"/>
                    </a:lnTo>
                    <a:lnTo>
                      <a:pt x="34" y="285"/>
                    </a:lnTo>
                    <a:lnTo>
                      <a:pt x="44" y="278"/>
                    </a:lnTo>
                    <a:lnTo>
                      <a:pt x="53" y="274"/>
                    </a:lnTo>
                    <a:lnTo>
                      <a:pt x="63" y="269"/>
                    </a:lnTo>
                    <a:lnTo>
                      <a:pt x="74" y="267"/>
                    </a:lnTo>
                    <a:lnTo>
                      <a:pt x="76" y="262"/>
                    </a:lnTo>
                    <a:lnTo>
                      <a:pt x="75" y="258"/>
                    </a:lnTo>
                    <a:lnTo>
                      <a:pt x="71" y="254"/>
                    </a:lnTo>
                    <a:lnTo>
                      <a:pt x="70" y="250"/>
                    </a:lnTo>
                    <a:lnTo>
                      <a:pt x="36" y="202"/>
                    </a:lnTo>
                    <a:lnTo>
                      <a:pt x="34" y="200"/>
                    </a:lnTo>
                    <a:lnTo>
                      <a:pt x="34" y="197"/>
                    </a:lnTo>
                    <a:lnTo>
                      <a:pt x="36" y="194"/>
                    </a:lnTo>
                    <a:lnTo>
                      <a:pt x="38" y="192"/>
                    </a:lnTo>
                    <a:lnTo>
                      <a:pt x="51" y="190"/>
                    </a:lnTo>
                    <a:lnTo>
                      <a:pt x="62" y="188"/>
                    </a:lnTo>
                    <a:lnTo>
                      <a:pt x="75" y="188"/>
                    </a:lnTo>
                    <a:lnTo>
                      <a:pt x="87" y="187"/>
                    </a:lnTo>
                    <a:lnTo>
                      <a:pt x="100" y="186"/>
                    </a:lnTo>
                    <a:lnTo>
                      <a:pt x="112" y="185"/>
                    </a:lnTo>
                    <a:lnTo>
                      <a:pt x="124" y="184"/>
                    </a:lnTo>
                    <a:lnTo>
                      <a:pt x="136" y="182"/>
                    </a:lnTo>
                    <a:lnTo>
                      <a:pt x="130" y="163"/>
                    </a:lnTo>
                    <a:lnTo>
                      <a:pt x="122" y="145"/>
                    </a:lnTo>
                    <a:lnTo>
                      <a:pt x="113" y="126"/>
                    </a:lnTo>
                    <a:lnTo>
                      <a:pt x="105" y="108"/>
                    </a:lnTo>
                    <a:lnTo>
                      <a:pt x="104" y="105"/>
                    </a:lnTo>
                    <a:lnTo>
                      <a:pt x="105" y="103"/>
                    </a:lnTo>
                    <a:lnTo>
                      <a:pt x="106" y="101"/>
                    </a:lnTo>
                    <a:lnTo>
                      <a:pt x="108" y="99"/>
                    </a:lnTo>
                    <a:lnTo>
                      <a:pt x="119" y="99"/>
                    </a:lnTo>
                    <a:lnTo>
                      <a:pt x="128" y="100"/>
                    </a:lnTo>
                    <a:lnTo>
                      <a:pt x="137" y="102"/>
                    </a:lnTo>
                    <a:lnTo>
                      <a:pt x="146" y="104"/>
                    </a:lnTo>
                    <a:lnTo>
                      <a:pt x="155" y="105"/>
                    </a:lnTo>
                    <a:lnTo>
                      <a:pt x="165" y="108"/>
                    </a:lnTo>
                    <a:lnTo>
                      <a:pt x="174" y="109"/>
                    </a:lnTo>
                    <a:lnTo>
                      <a:pt x="183" y="110"/>
                    </a:lnTo>
                    <a:lnTo>
                      <a:pt x="185" y="108"/>
                    </a:lnTo>
                    <a:lnTo>
                      <a:pt x="182" y="86"/>
                    </a:lnTo>
                    <a:lnTo>
                      <a:pt x="180" y="65"/>
                    </a:lnTo>
                    <a:lnTo>
                      <a:pt x="178" y="44"/>
                    </a:lnTo>
                    <a:lnTo>
                      <a:pt x="176" y="23"/>
                    </a:lnTo>
                    <a:lnTo>
                      <a:pt x="182" y="18"/>
                    </a:lnTo>
                    <a:lnTo>
                      <a:pt x="188" y="19"/>
                    </a:lnTo>
                    <a:lnTo>
                      <a:pt x="195" y="21"/>
                    </a:lnTo>
                    <a:lnTo>
                      <a:pt x="200" y="24"/>
                    </a:lnTo>
                    <a:lnTo>
                      <a:pt x="206" y="27"/>
                    </a:lnTo>
                    <a:lnTo>
                      <a:pt x="213" y="32"/>
                    </a:lnTo>
                    <a:lnTo>
                      <a:pt x="219" y="36"/>
                    </a:lnTo>
                    <a:lnTo>
                      <a:pt x="223" y="41"/>
                    </a:lnTo>
                    <a:lnTo>
                      <a:pt x="229" y="46"/>
                    </a:lnTo>
                    <a:lnTo>
                      <a:pt x="235" y="51"/>
                    </a:lnTo>
                    <a:lnTo>
                      <a:pt x="241" y="56"/>
                    </a:lnTo>
                    <a:lnTo>
                      <a:pt x="246" y="61"/>
                    </a:lnTo>
                    <a:lnTo>
                      <a:pt x="251" y="61"/>
                    </a:lnTo>
                    <a:lnTo>
                      <a:pt x="253" y="56"/>
                    </a:lnTo>
                    <a:lnTo>
                      <a:pt x="254" y="50"/>
                    </a:lnTo>
                    <a:lnTo>
                      <a:pt x="257" y="46"/>
                    </a:lnTo>
                    <a:lnTo>
                      <a:pt x="260" y="34"/>
                    </a:lnTo>
                    <a:lnTo>
                      <a:pt x="261" y="21"/>
                    </a:lnTo>
                    <a:lnTo>
                      <a:pt x="265" y="10"/>
                    </a:lnTo>
                    <a:lnTo>
                      <a:pt x="271" y="0"/>
                    </a:lnTo>
                    <a:lnTo>
                      <a:pt x="276" y="1"/>
                    </a:lnTo>
                    <a:close/>
                  </a:path>
                </a:pathLst>
              </a:custGeom>
              <a:solidFill>
                <a:srgbClr val="0072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92" name="Freeform 112"/>
              <p:cNvSpPr>
                <a:spLocks/>
              </p:cNvSpPr>
              <p:nvPr/>
            </p:nvSpPr>
            <p:spPr bwMode="auto">
              <a:xfrm>
                <a:off x="10850563" y="5065713"/>
                <a:ext cx="69850" cy="87313"/>
              </a:xfrm>
              <a:custGeom>
                <a:avLst/>
                <a:gdLst/>
                <a:ahLst/>
                <a:cxnLst>
                  <a:cxn ang="0">
                    <a:pos x="60" y="19"/>
                  </a:cxn>
                  <a:cxn ang="0">
                    <a:pos x="66" y="37"/>
                  </a:cxn>
                  <a:cxn ang="0">
                    <a:pos x="73" y="55"/>
                  </a:cxn>
                  <a:cxn ang="0">
                    <a:pos x="79" y="72"/>
                  </a:cxn>
                  <a:cxn ang="0">
                    <a:pos x="88" y="89"/>
                  </a:cxn>
                  <a:cxn ang="0">
                    <a:pos x="89" y="95"/>
                  </a:cxn>
                  <a:cxn ang="0">
                    <a:pos x="39" y="110"/>
                  </a:cxn>
                  <a:cxn ang="0">
                    <a:pos x="35" y="99"/>
                  </a:cxn>
                  <a:cxn ang="0">
                    <a:pos x="29" y="89"/>
                  </a:cxn>
                  <a:cxn ang="0">
                    <a:pos x="24" y="79"/>
                  </a:cxn>
                  <a:cxn ang="0">
                    <a:pos x="19" y="67"/>
                  </a:cxn>
                  <a:cxn ang="0">
                    <a:pos x="13" y="57"/>
                  </a:cxn>
                  <a:cxn ang="0">
                    <a:pos x="8" y="45"/>
                  </a:cxn>
                  <a:cxn ang="0">
                    <a:pos x="4" y="34"/>
                  </a:cxn>
                  <a:cxn ang="0">
                    <a:pos x="0" y="22"/>
                  </a:cxn>
                  <a:cxn ang="0">
                    <a:pos x="6" y="18"/>
                  </a:cxn>
                  <a:cxn ang="0">
                    <a:pos x="12" y="14"/>
                  </a:cxn>
                  <a:cxn ang="0">
                    <a:pos x="17" y="11"/>
                  </a:cxn>
                  <a:cxn ang="0">
                    <a:pos x="24" y="8"/>
                  </a:cxn>
                  <a:cxn ang="0">
                    <a:pos x="31" y="6"/>
                  </a:cxn>
                  <a:cxn ang="0">
                    <a:pos x="37" y="4"/>
                  </a:cxn>
                  <a:cxn ang="0">
                    <a:pos x="44" y="2"/>
                  </a:cxn>
                  <a:cxn ang="0">
                    <a:pos x="51" y="0"/>
                  </a:cxn>
                  <a:cxn ang="0">
                    <a:pos x="60" y="19"/>
                  </a:cxn>
                </a:cxnLst>
                <a:rect l="0" t="0" r="r" b="b"/>
                <a:pathLst>
                  <a:path w="89" h="110">
                    <a:moveTo>
                      <a:pt x="60" y="19"/>
                    </a:moveTo>
                    <a:lnTo>
                      <a:pt x="66" y="37"/>
                    </a:lnTo>
                    <a:lnTo>
                      <a:pt x="73" y="55"/>
                    </a:lnTo>
                    <a:lnTo>
                      <a:pt x="79" y="72"/>
                    </a:lnTo>
                    <a:lnTo>
                      <a:pt x="88" y="89"/>
                    </a:lnTo>
                    <a:lnTo>
                      <a:pt x="89" y="95"/>
                    </a:lnTo>
                    <a:lnTo>
                      <a:pt x="39" y="110"/>
                    </a:lnTo>
                    <a:lnTo>
                      <a:pt x="35" y="99"/>
                    </a:lnTo>
                    <a:lnTo>
                      <a:pt x="29" y="89"/>
                    </a:lnTo>
                    <a:lnTo>
                      <a:pt x="24" y="79"/>
                    </a:lnTo>
                    <a:lnTo>
                      <a:pt x="19" y="67"/>
                    </a:lnTo>
                    <a:lnTo>
                      <a:pt x="13" y="57"/>
                    </a:lnTo>
                    <a:lnTo>
                      <a:pt x="8" y="45"/>
                    </a:lnTo>
                    <a:lnTo>
                      <a:pt x="4" y="34"/>
                    </a:lnTo>
                    <a:lnTo>
                      <a:pt x="0" y="22"/>
                    </a:lnTo>
                    <a:lnTo>
                      <a:pt x="6" y="18"/>
                    </a:lnTo>
                    <a:lnTo>
                      <a:pt x="12" y="14"/>
                    </a:lnTo>
                    <a:lnTo>
                      <a:pt x="17" y="11"/>
                    </a:lnTo>
                    <a:lnTo>
                      <a:pt x="24" y="8"/>
                    </a:lnTo>
                    <a:lnTo>
                      <a:pt x="31" y="6"/>
                    </a:lnTo>
                    <a:lnTo>
                      <a:pt x="37" y="4"/>
                    </a:lnTo>
                    <a:lnTo>
                      <a:pt x="44" y="2"/>
                    </a:lnTo>
                    <a:lnTo>
                      <a:pt x="51" y="0"/>
                    </a:lnTo>
                    <a:lnTo>
                      <a:pt x="60" y="1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93" name="Freeform 113"/>
              <p:cNvSpPr>
                <a:spLocks/>
              </p:cNvSpPr>
              <p:nvPr/>
            </p:nvSpPr>
            <p:spPr bwMode="auto">
              <a:xfrm>
                <a:off x="11536363" y="5167313"/>
                <a:ext cx="776288" cy="198438"/>
              </a:xfrm>
              <a:custGeom>
                <a:avLst/>
                <a:gdLst/>
                <a:ahLst/>
                <a:cxnLst>
                  <a:cxn ang="0">
                    <a:pos x="635" y="56"/>
                  </a:cxn>
                  <a:cxn ang="0">
                    <a:pos x="704" y="68"/>
                  </a:cxn>
                  <a:cxn ang="0">
                    <a:pos x="773" y="83"/>
                  </a:cxn>
                  <a:cxn ang="0">
                    <a:pos x="840" y="101"/>
                  </a:cxn>
                  <a:cxn ang="0">
                    <a:pos x="907" y="121"/>
                  </a:cxn>
                  <a:cxn ang="0">
                    <a:pos x="958" y="139"/>
                  </a:cxn>
                  <a:cxn ang="0">
                    <a:pos x="977" y="152"/>
                  </a:cxn>
                  <a:cxn ang="0">
                    <a:pos x="974" y="188"/>
                  </a:cxn>
                  <a:cxn ang="0">
                    <a:pos x="957" y="212"/>
                  </a:cxn>
                  <a:cxn ang="0">
                    <a:pos x="932" y="230"/>
                  </a:cxn>
                  <a:cxn ang="0">
                    <a:pos x="911" y="250"/>
                  </a:cxn>
                  <a:cxn ang="0">
                    <a:pos x="897" y="245"/>
                  </a:cxn>
                  <a:cxn ang="0">
                    <a:pos x="885" y="234"/>
                  </a:cxn>
                  <a:cxn ang="0">
                    <a:pos x="871" y="227"/>
                  </a:cxn>
                  <a:cxn ang="0">
                    <a:pos x="858" y="220"/>
                  </a:cxn>
                  <a:cxn ang="0">
                    <a:pos x="843" y="215"/>
                  </a:cxn>
                  <a:cxn ang="0">
                    <a:pos x="794" y="239"/>
                  </a:cxn>
                  <a:cxn ang="0">
                    <a:pos x="777" y="228"/>
                  </a:cxn>
                  <a:cxn ang="0">
                    <a:pos x="744" y="212"/>
                  </a:cxn>
                  <a:cxn ang="0">
                    <a:pos x="710" y="200"/>
                  </a:cxn>
                  <a:cxn ang="0">
                    <a:pos x="680" y="198"/>
                  </a:cxn>
                  <a:cxn ang="0">
                    <a:pos x="663" y="212"/>
                  </a:cxn>
                  <a:cxn ang="0">
                    <a:pos x="646" y="224"/>
                  </a:cxn>
                  <a:cxn ang="0">
                    <a:pos x="603" y="216"/>
                  </a:cxn>
                  <a:cxn ang="0">
                    <a:pos x="545" y="202"/>
                  </a:cxn>
                  <a:cxn ang="0">
                    <a:pos x="489" y="189"/>
                  </a:cxn>
                  <a:cxn ang="0">
                    <a:pos x="473" y="200"/>
                  </a:cxn>
                  <a:cxn ang="0">
                    <a:pos x="457" y="212"/>
                  </a:cxn>
                  <a:cxn ang="0">
                    <a:pos x="431" y="210"/>
                  </a:cxn>
                  <a:cxn ang="0">
                    <a:pos x="394" y="198"/>
                  </a:cxn>
                  <a:cxn ang="0">
                    <a:pos x="358" y="187"/>
                  </a:cxn>
                  <a:cxn ang="0">
                    <a:pos x="330" y="202"/>
                  </a:cxn>
                  <a:cxn ang="0">
                    <a:pos x="296" y="209"/>
                  </a:cxn>
                  <a:cxn ang="0">
                    <a:pos x="250" y="197"/>
                  </a:cxn>
                  <a:cxn ang="0">
                    <a:pos x="205" y="183"/>
                  </a:cxn>
                  <a:cxn ang="0">
                    <a:pos x="175" y="185"/>
                  </a:cxn>
                  <a:cxn ang="0">
                    <a:pos x="151" y="198"/>
                  </a:cxn>
                  <a:cxn ang="0">
                    <a:pos x="127" y="208"/>
                  </a:cxn>
                  <a:cxn ang="0">
                    <a:pos x="104" y="203"/>
                  </a:cxn>
                  <a:cxn ang="0">
                    <a:pos x="79" y="189"/>
                  </a:cxn>
                  <a:cxn ang="0">
                    <a:pos x="48" y="193"/>
                  </a:cxn>
                  <a:cxn ang="0">
                    <a:pos x="19" y="198"/>
                  </a:cxn>
                  <a:cxn ang="0">
                    <a:pos x="22" y="174"/>
                  </a:cxn>
                  <a:cxn ang="0">
                    <a:pos x="36" y="152"/>
                  </a:cxn>
                  <a:cxn ang="0">
                    <a:pos x="38" y="136"/>
                  </a:cxn>
                  <a:cxn ang="0">
                    <a:pos x="20" y="137"/>
                  </a:cxn>
                  <a:cxn ang="0">
                    <a:pos x="10" y="134"/>
                  </a:cxn>
                  <a:cxn ang="0">
                    <a:pos x="19" y="109"/>
                  </a:cxn>
                  <a:cxn ang="0">
                    <a:pos x="28" y="77"/>
                  </a:cxn>
                  <a:cxn ang="0">
                    <a:pos x="0" y="58"/>
                  </a:cxn>
                  <a:cxn ang="0">
                    <a:pos x="19" y="35"/>
                  </a:cxn>
                  <a:cxn ang="0">
                    <a:pos x="60" y="5"/>
                  </a:cxn>
                  <a:cxn ang="0">
                    <a:pos x="122" y="1"/>
                  </a:cxn>
                  <a:cxn ang="0">
                    <a:pos x="187" y="5"/>
                  </a:cxn>
                  <a:cxn ang="0">
                    <a:pos x="263" y="12"/>
                  </a:cxn>
                  <a:cxn ang="0">
                    <a:pos x="338" y="20"/>
                  </a:cxn>
                  <a:cxn ang="0">
                    <a:pos x="413" y="28"/>
                  </a:cxn>
                  <a:cxn ang="0">
                    <a:pos x="488" y="37"/>
                  </a:cxn>
                  <a:cxn ang="0">
                    <a:pos x="563" y="46"/>
                  </a:cxn>
                </a:cxnLst>
                <a:rect l="0" t="0" r="r" b="b"/>
                <a:pathLst>
                  <a:path w="979" h="250">
                    <a:moveTo>
                      <a:pt x="588" y="49"/>
                    </a:moveTo>
                    <a:lnTo>
                      <a:pt x="611" y="52"/>
                    </a:lnTo>
                    <a:lnTo>
                      <a:pt x="635" y="56"/>
                    </a:lnTo>
                    <a:lnTo>
                      <a:pt x="658" y="59"/>
                    </a:lnTo>
                    <a:lnTo>
                      <a:pt x="681" y="64"/>
                    </a:lnTo>
                    <a:lnTo>
                      <a:pt x="704" y="68"/>
                    </a:lnTo>
                    <a:lnTo>
                      <a:pt x="727" y="73"/>
                    </a:lnTo>
                    <a:lnTo>
                      <a:pt x="750" y="77"/>
                    </a:lnTo>
                    <a:lnTo>
                      <a:pt x="773" y="83"/>
                    </a:lnTo>
                    <a:lnTo>
                      <a:pt x="795" y="89"/>
                    </a:lnTo>
                    <a:lnTo>
                      <a:pt x="818" y="95"/>
                    </a:lnTo>
                    <a:lnTo>
                      <a:pt x="840" y="101"/>
                    </a:lnTo>
                    <a:lnTo>
                      <a:pt x="863" y="107"/>
                    </a:lnTo>
                    <a:lnTo>
                      <a:pt x="885" y="114"/>
                    </a:lnTo>
                    <a:lnTo>
                      <a:pt x="907" y="121"/>
                    </a:lnTo>
                    <a:lnTo>
                      <a:pt x="929" y="128"/>
                    </a:lnTo>
                    <a:lnTo>
                      <a:pt x="951" y="135"/>
                    </a:lnTo>
                    <a:lnTo>
                      <a:pt x="958" y="139"/>
                    </a:lnTo>
                    <a:lnTo>
                      <a:pt x="966" y="142"/>
                    </a:lnTo>
                    <a:lnTo>
                      <a:pt x="972" y="147"/>
                    </a:lnTo>
                    <a:lnTo>
                      <a:pt x="977" y="152"/>
                    </a:lnTo>
                    <a:lnTo>
                      <a:pt x="979" y="164"/>
                    </a:lnTo>
                    <a:lnTo>
                      <a:pt x="976" y="175"/>
                    </a:lnTo>
                    <a:lnTo>
                      <a:pt x="974" y="188"/>
                    </a:lnTo>
                    <a:lnTo>
                      <a:pt x="972" y="200"/>
                    </a:lnTo>
                    <a:lnTo>
                      <a:pt x="964" y="205"/>
                    </a:lnTo>
                    <a:lnTo>
                      <a:pt x="957" y="212"/>
                    </a:lnTo>
                    <a:lnTo>
                      <a:pt x="949" y="218"/>
                    </a:lnTo>
                    <a:lnTo>
                      <a:pt x="941" y="223"/>
                    </a:lnTo>
                    <a:lnTo>
                      <a:pt x="932" y="230"/>
                    </a:lnTo>
                    <a:lnTo>
                      <a:pt x="926" y="235"/>
                    </a:lnTo>
                    <a:lnTo>
                      <a:pt x="917" y="242"/>
                    </a:lnTo>
                    <a:lnTo>
                      <a:pt x="911" y="250"/>
                    </a:lnTo>
                    <a:lnTo>
                      <a:pt x="906" y="249"/>
                    </a:lnTo>
                    <a:lnTo>
                      <a:pt x="901" y="248"/>
                    </a:lnTo>
                    <a:lnTo>
                      <a:pt x="897" y="245"/>
                    </a:lnTo>
                    <a:lnTo>
                      <a:pt x="893" y="241"/>
                    </a:lnTo>
                    <a:lnTo>
                      <a:pt x="889" y="238"/>
                    </a:lnTo>
                    <a:lnTo>
                      <a:pt x="885" y="234"/>
                    </a:lnTo>
                    <a:lnTo>
                      <a:pt x="881" y="232"/>
                    </a:lnTo>
                    <a:lnTo>
                      <a:pt x="876" y="230"/>
                    </a:lnTo>
                    <a:lnTo>
                      <a:pt x="871" y="227"/>
                    </a:lnTo>
                    <a:lnTo>
                      <a:pt x="867" y="225"/>
                    </a:lnTo>
                    <a:lnTo>
                      <a:pt x="862" y="223"/>
                    </a:lnTo>
                    <a:lnTo>
                      <a:pt x="858" y="220"/>
                    </a:lnTo>
                    <a:lnTo>
                      <a:pt x="853" y="218"/>
                    </a:lnTo>
                    <a:lnTo>
                      <a:pt x="848" y="217"/>
                    </a:lnTo>
                    <a:lnTo>
                      <a:pt x="843" y="215"/>
                    </a:lnTo>
                    <a:lnTo>
                      <a:pt x="838" y="213"/>
                    </a:lnTo>
                    <a:lnTo>
                      <a:pt x="801" y="241"/>
                    </a:lnTo>
                    <a:lnTo>
                      <a:pt x="794" y="239"/>
                    </a:lnTo>
                    <a:lnTo>
                      <a:pt x="788" y="235"/>
                    </a:lnTo>
                    <a:lnTo>
                      <a:pt x="783" y="232"/>
                    </a:lnTo>
                    <a:lnTo>
                      <a:pt x="777" y="228"/>
                    </a:lnTo>
                    <a:lnTo>
                      <a:pt x="765" y="223"/>
                    </a:lnTo>
                    <a:lnTo>
                      <a:pt x="755" y="218"/>
                    </a:lnTo>
                    <a:lnTo>
                      <a:pt x="744" y="212"/>
                    </a:lnTo>
                    <a:lnTo>
                      <a:pt x="732" y="208"/>
                    </a:lnTo>
                    <a:lnTo>
                      <a:pt x="720" y="203"/>
                    </a:lnTo>
                    <a:lnTo>
                      <a:pt x="710" y="200"/>
                    </a:lnTo>
                    <a:lnTo>
                      <a:pt x="697" y="196"/>
                    </a:lnTo>
                    <a:lnTo>
                      <a:pt x="686" y="194"/>
                    </a:lnTo>
                    <a:lnTo>
                      <a:pt x="680" y="198"/>
                    </a:lnTo>
                    <a:lnTo>
                      <a:pt x="674" y="203"/>
                    </a:lnTo>
                    <a:lnTo>
                      <a:pt x="669" y="208"/>
                    </a:lnTo>
                    <a:lnTo>
                      <a:pt x="663" y="212"/>
                    </a:lnTo>
                    <a:lnTo>
                      <a:pt x="657" y="216"/>
                    </a:lnTo>
                    <a:lnTo>
                      <a:pt x="651" y="220"/>
                    </a:lnTo>
                    <a:lnTo>
                      <a:pt x="646" y="224"/>
                    </a:lnTo>
                    <a:lnTo>
                      <a:pt x="640" y="226"/>
                    </a:lnTo>
                    <a:lnTo>
                      <a:pt x="621" y="220"/>
                    </a:lnTo>
                    <a:lnTo>
                      <a:pt x="603" y="216"/>
                    </a:lnTo>
                    <a:lnTo>
                      <a:pt x="583" y="211"/>
                    </a:lnTo>
                    <a:lnTo>
                      <a:pt x="565" y="205"/>
                    </a:lnTo>
                    <a:lnTo>
                      <a:pt x="545" y="202"/>
                    </a:lnTo>
                    <a:lnTo>
                      <a:pt x="527" y="197"/>
                    </a:lnTo>
                    <a:lnTo>
                      <a:pt x="507" y="193"/>
                    </a:lnTo>
                    <a:lnTo>
                      <a:pt x="489" y="189"/>
                    </a:lnTo>
                    <a:lnTo>
                      <a:pt x="483" y="192"/>
                    </a:lnTo>
                    <a:lnTo>
                      <a:pt x="477" y="195"/>
                    </a:lnTo>
                    <a:lnTo>
                      <a:pt x="473" y="200"/>
                    </a:lnTo>
                    <a:lnTo>
                      <a:pt x="467" y="204"/>
                    </a:lnTo>
                    <a:lnTo>
                      <a:pt x="462" y="209"/>
                    </a:lnTo>
                    <a:lnTo>
                      <a:pt x="457" y="212"/>
                    </a:lnTo>
                    <a:lnTo>
                      <a:pt x="451" y="213"/>
                    </a:lnTo>
                    <a:lnTo>
                      <a:pt x="444" y="213"/>
                    </a:lnTo>
                    <a:lnTo>
                      <a:pt x="431" y="210"/>
                    </a:lnTo>
                    <a:lnTo>
                      <a:pt x="420" y="206"/>
                    </a:lnTo>
                    <a:lnTo>
                      <a:pt x="407" y="203"/>
                    </a:lnTo>
                    <a:lnTo>
                      <a:pt x="394" y="198"/>
                    </a:lnTo>
                    <a:lnTo>
                      <a:pt x="383" y="195"/>
                    </a:lnTo>
                    <a:lnTo>
                      <a:pt x="370" y="192"/>
                    </a:lnTo>
                    <a:lnTo>
                      <a:pt x="358" y="187"/>
                    </a:lnTo>
                    <a:lnTo>
                      <a:pt x="345" y="183"/>
                    </a:lnTo>
                    <a:lnTo>
                      <a:pt x="333" y="190"/>
                    </a:lnTo>
                    <a:lnTo>
                      <a:pt x="330" y="202"/>
                    </a:lnTo>
                    <a:lnTo>
                      <a:pt x="324" y="212"/>
                    </a:lnTo>
                    <a:lnTo>
                      <a:pt x="311" y="213"/>
                    </a:lnTo>
                    <a:lnTo>
                      <a:pt x="296" y="209"/>
                    </a:lnTo>
                    <a:lnTo>
                      <a:pt x="281" y="205"/>
                    </a:lnTo>
                    <a:lnTo>
                      <a:pt x="266" y="202"/>
                    </a:lnTo>
                    <a:lnTo>
                      <a:pt x="250" y="197"/>
                    </a:lnTo>
                    <a:lnTo>
                      <a:pt x="235" y="194"/>
                    </a:lnTo>
                    <a:lnTo>
                      <a:pt x="220" y="189"/>
                    </a:lnTo>
                    <a:lnTo>
                      <a:pt x="205" y="183"/>
                    </a:lnTo>
                    <a:lnTo>
                      <a:pt x="192" y="177"/>
                    </a:lnTo>
                    <a:lnTo>
                      <a:pt x="184" y="180"/>
                    </a:lnTo>
                    <a:lnTo>
                      <a:pt x="175" y="185"/>
                    </a:lnTo>
                    <a:lnTo>
                      <a:pt x="167" y="189"/>
                    </a:lnTo>
                    <a:lnTo>
                      <a:pt x="159" y="194"/>
                    </a:lnTo>
                    <a:lnTo>
                      <a:pt x="151" y="198"/>
                    </a:lnTo>
                    <a:lnTo>
                      <a:pt x="143" y="202"/>
                    </a:lnTo>
                    <a:lnTo>
                      <a:pt x="135" y="205"/>
                    </a:lnTo>
                    <a:lnTo>
                      <a:pt x="127" y="208"/>
                    </a:lnTo>
                    <a:lnTo>
                      <a:pt x="119" y="205"/>
                    </a:lnTo>
                    <a:lnTo>
                      <a:pt x="111" y="205"/>
                    </a:lnTo>
                    <a:lnTo>
                      <a:pt x="104" y="203"/>
                    </a:lnTo>
                    <a:lnTo>
                      <a:pt x="98" y="197"/>
                    </a:lnTo>
                    <a:lnTo>
                      <a:pt x="89" y="192"/>
                    </a:lnTo>
                    <a:lnTo>
                      <a:pt x="79" y="189"/>
                    </a:lnTo>
                    <a:lnTo>
                      <a:pt x="68" y="189"/>
                    </a:lnTo>
                    <a:lnTo>
                      <a:pt x="58" y="190"/>
                    </a:lnTo>
                    <a:lnTo>
                      <a:pt x="48" y="193"/>
                    </a:lnTo>
                    <a:lnTo>
                      <a:pt x="38" y="195"/>
                    </a:lnTo>
                    <a:lnTo>
                      <a:pt x="28" y="197"/>
                    </a:lnTo>
                    <a:lnTo>
                      <a:pt x="19" y="198"/>
                    </a:lnTo>
                    <a:lnTo>
                      <a:pt x="15" y="190"/>
                    </a:lnTo>
                    <a:lnTo>
                      <a:pt x="18" y="182"/>
                    </a:lnTo>
                    <a:lnTo>
                      <a:pt x="22" y="174"/>
                    </a:lnTo>
                    <a:lnTo>
                      <a:pt x="26" y="166"/>
                    </a:lnTo>
                    <a:lnTo>
                      <a:pt x="30" y="159"/>
                    </a:lnTo>
                    <a:lnTo>
                      <a:pt x="36" y="152"/>
                    </a:lnTo>
                    <a:lnTo>
                      <a:pt x="41" y="145"/>
                    </a:lnTo>
                    <a:lnTo>
                      <a:pt x="44" y="137"/>
                    </a:lnTo>
                    <a:lnTo>
                      <a:pt x="38" y="136"/>
                    </a:lnTo>
                    <a:lnTo>
                      <a:pt x="33" y="136"/>
                    </a:lnTo>
                    <a:lnTo>
                      <a:pt x="27" y="137"/>
                    </a:lnTo>
                    <a:lnTo>
                      <a:pt x="20" y="137"/>
                    </a:lnTo>
                    <a:lnTo>
                      <a:pt x="15" y="136"/>
                    </a:lnTo>
                    <a:lnTo>
                      <a:pt x="12" y="135"/>
                    </a:lnTo>
                    <a:lnTo>
                      <a:pt x="10" y="134"/>
                    </a:lnTo>
                    <a:lnTo>
                      <a:pt x="7" y="130"/>
                    </a:lnTo>
                    <a:lnTo>
                      <a:pt x="12" y="119"/>
                    </a:lnTo>
                    <a:lnTo>
                      <a:pt x="19" y="109"/>
                    </a:lnTo>
                    <a:lnTo>
                      <a:pt x="27" y="97"/>
                    </a:lnTo>
                    <a:lnTo>
                      <a:pt x="34" y="87"/>
                    </a:lnTo>
                    <a:lnTo>
                      <a:pt x="28" y="77"/>
                    </a:lnTo>
                    <a:lnTo>
                      <a:pt x="19" y="71"/>
                    </a:lnTo>
                    <a:lnTo>
                      <a:pt x="8" y="66"/>
                    </a:lnTo>
                    <a:lnTo>
                      <a:pt x="0" y="58"/>
                    </a:lnTo>
                    <a:lnTo>
                      <a:pt x="3" y="49"/>
                    </a:lnTo>
                    <a:lnTo>
                      <a:pt x="11" y="41"/>
                    </a:lnTo>
                    <a:lnTo>
                      <a:pt x="19" y="35"/>
                    </a:lnTo>
                    <a:lnTo>
                      <a:pt x="27" y="29"/>
                    </a:lnTo>
                    <a:lnTo>
                      <a:pt x="42" y="14"/>
                    </a:lnTo>
                    <a:lnTo>
                      <a:pt x="60" y="5"/>
                    </a:lnTo>
                    <a:lnTo>
                      <a:pt x="80" y="0"/>
                    </a:lnTo>
                    <a:lnTo>
                      <a:pt x="101" y="0"/>
                    </a:lnTo>
                    <a:lnTo>
                      <a:pt x="122" y="1"/>
                    </a:lnTo>
                    <a:lnTo>
                      <a:pt x="144" y="4"/>
                    </a:lnTo>
                    <a:lnTo>
                      <a:pt x="166" y="6"/>
                    </a:lnTo>
                    <a:lnTo>
                      <a:pt x="187" y="5"/>
                    </a:lnTo>
                    <a:lnTo>
                      <a:pt x="212" y="7"/>
                    </a:lnTo>
                    <a:lnTo>
                      <a:pt x="238" y="9"/>
                    </a:lnTo>
                    <a:lnTo>
                      <a:pt x="263" y="12"/>
                    </a:lnTo>
                    <a:lnTo>
                      <a:pt x="287" y="14"/>
                    </a:lnTo>
                    <a:lnTo>
                      <a:pt x="313" y="16"/>
                    </a:lnTo>
                    <a:lnTo>
                      <a:pt x="338" y="20"/>
                    </a:lnTo>
                    <a:lnTo>
                      <a:pt x="362" y="22"/>
                    </a:lnTo>
                    <a:lnTo>
                      <a:pt x="387" y="26"/>
                    </a:lnTo>
                    <a:lnTo>
                      <a:pt x="413" y="28"/>
                    </a:lnTo>
                    <a:lnTo>
                      <a:pt x="437" y="31"/>
                    </a:lnTo>
                    <a:lnTo>
                      <a:pt x="462" y="35"/>
                    </a:lnTo>
                    <a:lnTo>
                      <a:pt x="488" y="37"/>
                    </a:lnTo>
                    <a:lnTo>
                      <a:pt x="512" y="41"/>
                    </a:lnTo>
                    <a:lnTo>
                      <a:pt x="537" y="43"/>
                    </a:lnTo>
                    <a:lnTo>
                      <a:pt x="563" y="46"/>
                    </a:lnTo>
                    <a:lnTo>
                      <a:pt x="588" y="49"/>
                    </a:lnTo>
                    <a:close/>
                  </a:path>
                </a:pathLst>
              </a:custGeom>
              <a:solidFill>
                <a:srgbClr val="3FF2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  <p:sp>
            <p:nvSpPr>
              <p:cNvPr id="94" name="Freeform 114"/>
              <p:cNvSpPr>
                <a:spLocks/>
              </p:cNvSpPr>
              <p:nvPr/>
            </p:nvSpPr>
            <p:spPr bwMode="auto">
              <a:xfrm>
                <a:off x="10612438" y="5173663"/>
                <a:ext cx="708025" cy="211138"/>
              </a:xfrm>
              <a:custGeom>
                <a:avLst/>
                <a:gdLst/>
                <a:ahLst/>
                <a:cxnLst>
                  <a:cxn ang="0">
                    <a:pos x="857" y="31"/>
                  </a:cxn>
                  <a:cxn ang="0">
                    <a:pos x="845" y="54"/>
                  </a:cxn>
                  <a:cxn ang="0">
                    <a:pos x="864" y="65"/>
                  </a:cxn>
                  <a:cxn ang="0">
                    <a:pos x="880" y="78"/>
                  </a:cxn>
                  <a:cxn ang="0">
                    <a:pos x="879" y="94"/>
                  </a:cxn>
                  <a:cxn ang="0">
                    <a:pos x="864" y="104"/>
                  </a:cxn>
                  <a:cxn ang="0">
                    <a:pos x="850" y="114"/>
                  </a:cxn>
                  <a:cxn ang="0">
                    <a:pos x="866" y="127"/>
                  </a:cxn>
                  <a:cxn ang="0">
                    <a:pos x="882" y="141"/>
                  </a:cxn>
                  <a:cxn ang="0">
                    <a:pos x="891" y="156"/>
                  </a:cxn>
                  <a:cxn ang="0">
                    <a:pos x="886" y="166"/>
                  </a:cxn>
                  <a:cxn ang="0">
                    <a:pos x="858" y="173"/>
                  </a:cxn>
                  <a:cxn ang="0">
                    <a:pos x="833" y="184"/>
                  </a:cxn>
                  <a:cxn ang="0">
                    <a:pos x="808" y="188"/>
                  </a:cxn>
                  <a:cxn ang="0">
                    <a:pos x="790" y="174"/>
                  </a:cxn>
                  <a:cxn ang="0">
                    <a:pos x="770" y="165"/>
                  </a:cxn>
                  <a:cxn ang="0">
                    <a:pos x="743" y="170"/>
                  </a:cxn>
                  <a:cxn ang="0">
                    <a:pos x="716" y="184"/>
                  </a:cxn>
                  <a:cxn ang="0">
                    <a:pos x="689" y="195"/>
                  </a:cxn>
                  <a:cxn ang="0">
                    <a:pos x="670" y="185"/>
                  </a:cxn>
                  <a:cxn ang="0">
                    <a:pos x="654" y="173"/>
                  </a:cxn>
                  <a:cxn ang="0">
                    <a:pos x="626" y="171"/>
                  </a:cxn>
                  <a:cxn ang="0">
                    <a:pos x="584" y="188"/>
                  </a:cxn>
                  <a:cxn ang="0">
                    <a:pos x="541" y="208"/>
                  </a:cxn>
                  <a:cxn ang="0">
                    <a:pos x="517" y="202"/>
                  </a:cxn>
                  <a:cxn ang="0">
                    <a:pos x="503" y="189"/>
                  </a:cxn>
                  <a:cxn ang="0">
                    <a:pos x="488" y="177"/>
                  </a:cxn>
                  <a:cxn ang="0">
                    <a:pos x="437" y="194"/>
                  </a:cxn>
                  <a:cxn ang="0">
                    <a:pos x="391" y="220"/>
                  </a:cxn>
                  <a:cxn ang="0">
                    <a:pos x="353" y="233"/>
                  </a:cxn>
                  <a:cxn ang="0">
                    <a:pos x="339" y="222"/>
                  </a:cxn>
                  <a:cxn ang="0">
                    <a:pos x="329" y="205"/>
                  </a:cxn>
                  <a:cxn ang="0">
                    <a:pos x="289" y="215"/>
                  </a:cxn>
                  <a:cxn ang="0">
                    <a:pos x="237" y="240"/>
                  </a:cxn>
                  <a:cxn ang="0">
                    <a:pos x="184" y="264"/>
                  </a:cxn>
                  <a:cxn ang="0">
                    <a:pos x="172" y="263"/>
                  </a:cxn>
                  <a:cxn ang="0">
                    <a:pos x="159" y="238"/>
                  </a:cxn>
                  <a:cxn ang="0">
                    <a:pos x="126" y="232"/>
                  </a:cxn>
                  <a:cxn ang="0">
                    <a:pos x="87" y="245"/>
                  </a:cxn>
                  <a:cxn ang="0">
                    <a:pos x="48" y="257"/>
                  </a:cxn>
                  <a:cxn ang="0">
                    <a:pos x="26" y="258"/>
                  </a:cxn>
                  <a:cxn ang="0">
                    <a:pos x="20" y="247"/>
                  </a:cxn>
                  <a:cxn ang="0">
                    <a:pos x="12" y="232"/>
                  </a:cxn>
                  <a:cxn ang="0">
                    <a:pos x="2" y="227"/>
                  </a:cxn>
                  <a:cxn ang="0">
                    <a:pos x="5" y="215"/>
                  </a:cxn>
                  <a:cxn ang="0">
                    <a:pos x="34" y="200"/>
                  </a:cxn>
                  <a:cxn ang="0">
                    <a:pos x="83" y="178"/>
                  </a:cxn>
                  <a:cxn ang="0">
                    <a:pos x="130" y="157"/>
                  </a:cxn>
                  <a:cxn ang="0">
                    <a:pos x="178" y="137"/>
                  </a:cxn>
                  <a:cxn ang="0">
                    <a:pos x="228" y="118"/>
                  </a:cxn>
                  <a:cxn ang="0">
                    <a:pos x="277" y="101"/>
                  </a:cxn>
                  <a:cxn ang="0">
                    <a:pos x="336" y="83"/>
                  </a:cxn>
                  <a:cxn ang="0">
                    <a:pos x="396" y="67"/>
                  </a:cxn>
                  <a:cxn ang="0">
                    <a:pos x="457" y="54"/>
                  </a:cxn>
                  <a:cxn ang="0">
                    <a:pos x="518" y="42"/>
                  </a:cxn>
                  <a:cxn ang="0">
                    <a:pos x="579" y="29"/>
                  </a:cxn>
                  <a:cxn ang="0">
                    <a:pos x="631" y="19"/>
                  </a:cxn>
                  <a:cxn ang="0">
                    <a:pos x="681" y="10"/>
                  </a:cxn>
                  <a:cxn ang="0">
                    <a:pos x="730" y="4"/>
                  </a:cxn>
                  <a:cxn ang="0">
                    <a:pos x="781" y="0"/>
                  </a:cxn>
                  <a:cxn ang="0">
                    <a:pos x="830" y="1"/>
                  </a:cxn>
                  <a:cxn ang="0">
                    <a:pos x="870" y="8"/>
                  </a:cxn>
                </a:cxnLst>
                <a:rect l="0" t="0" r="r" b="b"/>
                <a:pathLst>
                  <a:path w="891" h="265">
                    <a:moveTo>
                      <a:pt x="870" y="8"/>
                    </a:moveTo>
                    <a:lnTo>
                      <a:pt x="866" y="21"/>
                    </a:lnTo>
                    <a:lnTo>
                      <a:pt x="857" y="31"/>
                    </a:lnTo>
                    <a:lnTo>
                      <a:pt x="846" y="41"/>
                    </a:lnTo>
                    <a:lnTo>
                      <a:pt x="840" y="51"/>
                    </a:lnTo>
                    <a:lnTo>
                      <a:pt x="845" y="54"/>
                    </a:lnTo>
                    <a:lnTo>
                      <a:pt x="851" y="58"/>
                    </a:lnTo>
                    <a:lnTo>
                      <a:pt x="857" y="61"/>
                    </a:lnTo>
                    <a:lnTo>
                      <a:pt x="864" y="65"/>
                    </a:lnTo>
                    <a:lnTo>
                      <a:pt x="870" y="68"/>
                    </a:lnTo>
                    <a:lnTo>
                      <a:pt x="875" y="73"/>
                    </a:lnTo>
                    <a:lnTo>
                      <a:pt x="880" y="78"/>
                    </a:lnTo>
                    <a:lnTo>
                      <a:pt x="884" y="83"/>
                    </a:lnTo>
                    <a:lnTo>
                      <a:pt x="882" y="89"/>
                    </a:lnTo>
                    <a:lnTo>
                      <a:pt x="879" y="94"/>
                    </a:lnTo>
                    <a:lnTo>
                      <a:pt x="874" y="97"/>
                    </a:lnTo>
                    <a:lnTo>
                      <a:pt x="870" y="101"/>
                    </a:lnTo>
                    <a:lnTo>
                      <a:pt x="864" y="104"/>
                    </a:lnTo>
                    <a:lnTo>
                      <a:pt x="859" y="107"/>
                    </a:lnTo>
                    <a:lnTo>
                      <a:pt x="855" y="111"/>
                    </a:lnTo>
                    <a:lnTo>
                      <a:pt x="850" y="114"/>
                    </a:lnTo>
                    <a:lnTo>
                      <a:pt x="855" y="119"/>
                    </a:lnTo>
                    <a:lnTo>
                      <a:pt x="860" y="124"/>
                    </a:lnTo>
                    <a:lnTo>
                      <a:pt x="866" y="127"/>
                    </a:lnTo>
                    <a:lnTo>
                      <a:pt x="871" y="132"/>
                    </a:lnTo>
                    <a:lnTo>
                      <a:pt x="876" y="136"/>
                    </a:lnTo>
                    <a:lnTo>
                      <a:pt x="882" y="141"/>
                    </a:lnTo>
                    <a:lnTo>
                      <a:pt x="887" y="147"/>
                    </a:lnTo>
                    <a:lnTo>
                      <a:pt x="891" y="152"/>
                    </a:lnTo>
                    <a:lnTo>
                      <a:pt x="891" y="156"/>
                    </a:lnTo>
                    <a:lnTo>
                      <a:pt x="891" y="160"/>
                    </a:lnTo>
                    <a:lnTo>
                      <a:pt x="889" y="164"/>
                    </a:lnTo>
                    <a:lnTo>
                      <a:pt x="886" y="166"/>
                    </a:lnTo>
                    <a:lnTo>
                      <a:pt x="876" y="167"/>
                    </a:lnTo>
                    <a:lnTo>
                      <a:pt x="867" y="170"/>
                    </a:lnTo>
                    <a:lnTo>
                      <a:pt x="858" y="173"/>
                    </a:lnTo>
                    <a:lnTo>
                      <a:pt x="850" y="177"/>
                    </a:lnTo>
                    <a:lnTo>
                      <a:pt x="841" y="180"/>
                    </a:lnTo>
                    <a:lnTo>
                      <a:pt x="833" y="184"/>
                    </a:lnTo>
                    <a:lnTo>
                      <a:pt x="823" y="188"/>
                    </a:lnTo>
                    <a:lnTo>
                      <a:pt x="815" y="192"/>
                    </a:lnTo>
                    <a:lnTo>
                      <a:pt x="808" y="188"/>
                    </a:lnTo>
                    <a:lnTo>
                      <a:pt x="803" y="184"/>
                    </a:lnTo>
                    <a:lnTo>
                      <a:pt x="796" y="179"/>
                    </a:lnTo>
                    <a:lnTo>
                      <a:pt x="790" y="174"/>
                    </a:lnTo>
                    <a:lnTo>
                      <a:pt x="783" y="171"/>
                    </a:lnTo>
                    <a:lnTo>
                      <a:pt x="777" y="167"/>
                    </a:lnTo>
                    <a:lnTo>
                      <a:pt x="770" y="165"/>
                    </a:lnTo>
                    <a:lnTo>
                      <a:pt x="764" y="165"/>
                    </a:lnTo>
                    <a:lnTo>
                      <a:pt x="753" y="166"/>
                    </a:lnTo>
                    <a:lnTo>
                      <a:pt x="743" y="170"/>
                    </a:lnTo>
                    <a:lnTo>
                      <a:pt x="734" y="174"/>
                    </a:lnTo>
                    <a:lnTo>
                      <a:pt x="724" y="178"/>
                    </a:lnTo>
                    <a:lnTo>
                      <a:pt x="716" y="184"/>
                    </a:lnTo>
                    <a:lnTo>
                      <a:pt x="707" y="188"/>
                    </a:lnTo>
                    <a:lnTo>
                      <a:pt x="698" y="192"/>
                    </a:lnTo>
                    <a:lnTo>
                      <a:pt x="689" y="195"/>
                    </a:lnTo>
                    <a:lnTo>
                      <a:pt x="683" y="192"/>
                    </a:lnTo>
                    <a:lnTo>
                      <a:pt x="676" y="189"/>
                    </a:lnTo>
                    <a:lnTo>
                      <a:pt x="670" y="185"/>
                    </a:lnTo>
                    <a:lnTo>
                      <a:pt x="666" y="181"/>
                    </a:lnTo>
                    <a:lnTo>
                      <a:pt x="660" y="178"/>
                    </a:lnTo>
                    <a:lnTo>
                      <a:pt x="654" y="173"/>
                    </a:lnTo>
                    <a:lnTo>
                      <a:pt x="648" y="171"/>
                    </a:lnTo>
                    <a:lnTo>
                      <a:pt x="643" y="167"/>
                    </a:lnTo>
                    <a:lnTo>
                      <a:pt x="626" y="171"/>
                    </a:lnTo>
                    <a:lnTo>
                      <a:pt x="613" y="175"/>
                    </a:lnTo>
                    <a:lnTo>
                      <a:pt x="598" y="181"/>
                    </a:lnTo>
                    <a:lnTo>
                      <a:pt x="584" y="188"/>
                    </a:lnTo>
                    <a:lnTo>
                      <a:pt x="570" y="195"/>
                    </a:lnTo>
                    <a:lnTo>
                      <a:pt x="555" y="201"/>
                    </a:lnTo>
                    <a:lnTo>
                      <a:pt x="541" y="208"/>
                    </a:lnTo>
                    <a:lnTo>
                      <a:pt x="526" y="212"/>
                    </a:lnTo>
                    <a:lnTo>
                      <a:pt x="522" y="208"/>
                    </a:lnTo>
                    <a:lnTo>
                      <a:pt x="517" y="202"/>
                    </a:lnTo>
                    <a:lnTo>
                      <a:pt x="512" y="197"/>
                    </a:lnTo>
                    <a:lnTo>
                      <a:pt x="508" y="193"/>
                    </a:lnTo>
                    <a:lnTo>
                      <a:pt x="503" y="189"/>
                    </a:lnTo>
                    <a:lnTo>
                      <a:pt x="497" y="185"/>
                    </a:lnTo>
                    <a:lnTo>
                      <a:pt x="493" y="180"/>
                    </a:lnTo>
                    <a:lnTo>
                      <a:pt x="488" y="177"/>
                    </a:lnTo>
                    <a:lnTo>
                      <a:pt x="471" y="180"/>
                    </a:lnTo>
                    <a:lnTo>
                      <a:pt x="454" y="187"/>
                    </a:lnTo>
                    <a:lnTo>
                      <a:pt x="437" y="194"/>
                    </a:lnTo>
                    <a:lnTo>
                      <a:pt x="422" y="203"/>
                    </a:lnTo>
                    <a:lnTo>
                      <a:pt x="407" y="211"/>
                    </a:lnTo>
                    <a:lnTo>
                      <a:pt x="391" y="220"/>
                    </a:lnTo>
                    <a:lnTo>
                      <a:pt x="375" y="228"/>
                    </a:lnTo>
                    <a:lnTo>
                      <a:pt x="359" y="234"/>
                    </a:lnTo>
                    <a:lnTo>
                      <a:pt x="353" y="233"/>
                    </a:lnTo>
                    <a:lnTo>
                      <a:pt x="348" y="230"/>
                    </a:lnTo>
                    <a:lnTo>
                      <a:pt x="343" y="226"/>
                    </a:lnTo>
                    <a:lnTo>
                      <a:pt x="339" y="222"/>
                    </a:lnTo>
                    <a:lnTo>
                      <a:pt x="336" y="216"/>
                    </a:lnTo>
                    <a:lnTo>
                      <a:pt x="333" y="211"/>
                    </a:lnTo>
                    <a:lnTo>
                      <a:pt x="329" y="205"/>
                    </a:lnTo>
                    <a:lnTo>
                      <a:pt x="325" y="201"/>
                    </a:lnTo>
                    <a:lnTo>
                      <a:pt x="306" y="207"/>
                    </a:lnTo>
                    <a:lnTo>
                      <a:pt x="289" y="215"/>
                    </a:lnTo>
                    <a:lnTo>
                      <a:pt x="272" y="223"/>
                    </a:lnTo>
                    <a:lnTo>
                      <a:pt x="254" y="231"/>
                    </a:lnTo>
                    <a:lnTo>
                      <a:pt x="237" y="240"/>
                    </a:lnTo>
                    <a:lnTo>
                      <a:pt x="220" y="249"/>
                    </a:lnTo>
                    <a:lnTo>
                      <a:pt x="202" y="257"/>
                    </a:lnTo>
                    <a:lnTo>
                      <a:pt x="184" y="264"/>
                    </a:lnTo>
                    <a:lnTo>
                      <a:pt x="179" y="265"/>
                    </a:lnTo>
                    <a:lnTo>
                      <a:pt x="176" y="264"/>
                    </a:lnTo>
                    <a:lnTo>
                      <a:pt x="172" y="263"/>
                    </a:lnTo>
                    <a:lnTo>
                      <a:pt x="169" y="261"/>
                    </a:lnTo>
                    <a:lnTo>
                      <a:pt x="163" y="250"/>
                    </a:lnTo>
                    <a:lnTo>
                      <a:pt x="159" y="238"/>
                    </a:lnTo>
                    <a:lnTo>
                      <a:pt x="152" y="228"/>
                    </a:lnTo>
                    <a:lnTo>
                      <a:pt x="139" y="228"/>
                    </a:lnTo>
                    <a:lnTo>
                      <a:pt x="126" y="232"/>
                    </a:lnTo>
                    <a:lnTo>
                      <a:pt x="113" y="235"/>
                    </a:lnTo>
                    <a:lnTo>
                      <a:pt x="100" y="240"/>
                    </a:lnTo>
                    <a:lnTo>
                      <a:pt x="87" y="245"/>
                    </a:lnTo>
                    <a:lnTo>
                      <a:pt x="74" y="249"/>
                    </a:lnTo>
                    <a:lnTo>
                      <a:pt x="61" y="254"/>
                    </a:lnTo>
                    <a:lnTo>
                      <a:pt x="48" y="257"/>
                    </a:lnTo>
                    <a:lnTo>
                      <a:pt x="34" y="261"/>
                    </a:lnTo>
                    <a:lnTo>
                      <a:pt x="30" y="260"/>
                    </a:lnTo>
                    <a:lnTo>
                      <a:pt x="26" y="258"/>
                    </a:lnTo>
                    <a:lnTo>
                      <a:pt x="23" y="256"/>
                    </a:lnTo>
                    <a:lnTo>
                      <a:pt x="20" y="253"/>
                    </a:lnTo>
                    <a:lnTo>
                      <a:pt x="20" y="247"/>
                    </a:lnTo>
                    <a:lnTo>
                      <a:pt x="20" y="240"/>
                    </a:lnTo>
                    <a:lnTo>
                      <a:pt x="17" y="235"/>
                    </a:lnTo>
                    <a:lnTo>
                      <a:pt x="12" y="232"/>
                    </a:lnTo>
                    <a:lnTo>
                      <a:pt x="9" y="231"/>
                    </a:lnTo>
                    <a:lnTo>
                      <a:pt x="5" y="230"/>
                    </a:lnTo>
                    <a:lnTo>
                      <a:pt x="2" y="227"/>
                    </a:lnTo>
                    <a:lnTo>
                      <a:pt x="0" y="225"/>
                    </a:lnTo>
                    <a:lnTo>
                      <a:pt x="1" y="218"/>
                    </a:lnTo>
                    <a:lnTo>
                      <a:pt x="5" y="215"/>
                    </a:lnTo>
                    <a:lnTo>
                      <a:pt x="12" y="211"/>
                    </a:lnTo>
                    <a:lnTo>
                      <a:pt x="18" y="208"/>
                    </a:lnTo>
                    <a:lnTo>
                      <a:pt x="34" y="200"/>
                    </a:lnTo>
                    <a:lnTo>
                      <a:pt x="50" y="193"/>
                    </a:lnTo>
                    <a:lnTo>
                      <a:pt x="66" y="186"/>
                    </a:lnTo>
                    <a:lnTo>
                      <a:pt x="83" y="178"/>
                    </a:lnTo>
                    <a:lnTo>
                      <a:pt x="98" y="171"/>
                    </a:lnTo>
                    <a:lnTo>
                      <a:pt x="114" y="164"/>
                    </a:lnTo>
                    <a:lnTo>
                      <a:pt x="130" y="157"/>
                    </a:lnTo>
                    <a:lnTo>
                      <a:pt x="146" y="150"/>
                    </a:lnTo>
                    <a:lnTo>
                      <a:pt x="162" y="143"/>
                    </a:lnTo>
                    <a:lnTo>
                      <a:pt x="178" y="137"/>
                    </a:lnTo>
                    <a:lnTo>
                      <a:pt x="195" y="131"/>
                    </a:lnTo>
                    <a:lnTo>
                      <a:pt x="212" y="125"/>
                    </a:lnTo>
                    <a:lnTo>
                      <a:pt x="228" y="118"/>
                    </a:lnTo>
                    <a:lnTo>
                      <a:pt x="244" y="112"/>
                    </a:lnTo>
                    <a:lnTo>
                      <a:pt x="261" y="106"/>
                    </a:lnTo>
                    <a:lnTo>
                      <a:pt x="277" y="101"/>
                    </a:lnTo>
                    <a:lnTo>
                      <a:pt x="297" y="95"/>
                    </a:lnTo>
                    <a:lnTo>
                      <a:pt x="316" y="88"/>
                    </a:lnTo>
                    <a:lnTo>
                      <a:pt x="336" y="83"/>
                    </a:lnTo>
                    <a:lnTo>
                      <a:pt x="357" y="78"/>
                    </a:lnTo>
                    <a:lnTo>
                      <a:pt x="376" y="73"/>
                    </a:lnTo>
                    <a:lnTo>
                      <a:pt x="396" y="67"/>
                    </a:lnTo>
                    <a:lnTo>
                      <a:pt x="417" y="63"/>
                    </a:lnTo>
                    <a:lnTo>
                      <a:pt x="437" y="59"/>
                    </a:lnTo>
                    <a:lnTo>
                      <a:pt x="457" y="54"/>
                    </a:lnTo>
                    <a:lnTo>
                      <a:pt x="478" y="50"/>
                    </a:lnTo>
                    <a:lnTo>
                      <a:pt x="499" y="46"/>
                    </a:lnTo>
                    <a:lnTo>
                      <a:pt x="518" y="42"/>
                    </a:lnTo>
                    <a:lnTo>
                      <a:pt x="539" y="37"/>
                    </a:lnTo>
                    <a:lnTo>
                      <a:pt x="560" y="34"/>
                    </a:lnTo>
                    <a:lnTo>
                      <a:pt x="579" y="29"/>
                    </a:lnTo>
                    <a:lnTo>
                      <a:pt x="600" y="25"/>
                    </a:lnTo>
                    <a:lnTo>
                      <a:pt x="616" y="21"/>
                    </a:lnTo>
                    <a:lnTo>
                      <a:pt x="631" y="19"/>
                    </a:lnTo>
                    <a:lnTo>
                      <a:pt x="647" y="15"/>
                    </a:lnTo>
                    <a:lnTo>
                      <a:pt x="664" y="12"/>
                    </a:lnTo>
                    <a:lnTo>
                      <a:pt x="681" y="10"/>
                    </a:lnTo>
                    <a:lnTo>
                      <a:pt x="697" y="7"/>
                    </a:lnTo>
                    <a:lnTo>
                      <a:pt x="714" y="5"/>
                    </a:lnTo>
                    <a:lnTo>
                      <a:pt x="730" y="4"/>
                    </a:lnTo>
                    <a:lnTo>
                      <a:pt x="747" y="3"/>
                    </a:lnTo>
                    <a:lnTo>
                      <a:pt x="764" y="1"/>
                    </a:lnTo>
                    <a:lnTo>
                      <a:pt x="781" y="0"/>
                    </a:lnTo>
                    <a:lnTo>
                      <a:pt x="797" y="0"/>
                    </a:lnTo>
                    <a:lnTo>
                      <a:pt x="814" y="0"/>
                    </a:lnTo>
                    <a:lnTo>
                      <a:pt x="830" y="1"/>
                    </a:lnTo>
                    <a:lnTo>
                      <a:pt x="846" y="3"/>
                    </a:lnTo>
                    <a:lnTo>
                      <a:pt x="863" y="5"/>
                    </a:lnTo>
                    <a:lnTo>
                      <a:pt x="870" y="8"/>
                    </a:lnTo>
                    <a:close/>
                  </a:path>
                </a:pathLst>
              </a:custGeom>
              <a:solidFill>
                <a:srgbClr val="3FF2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s-IS"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10642278" y="5063379"/>
              <a:ext cx="303288" cy="1231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s-IS" sz="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aveuse" pitchFamily="2" charset="0"/>
                </a:rPr>
                <a:t>S k ó l i</a:t>
              </a:r>
              <a:endParaRPr lang="is-IS" sz="200" dirty="0">
                <a:solidFill>
                  <a:schemeClr val="tx1">
                    <a:lumMod val="75000"/>
                    <a:lumOff val="25000"/>
                  </a:schemeClr>
                </a:solidFill>
                <a:latin typeface="Baveuse" pitchFamily="2" charset="0"/>
              </a:endParaRPr>
            </a:p>
          </p:txBody>
        </p:sp>
      </p:grpSp>
      <p:pic>
        <p:nvPicPr>
          <p:cNvPr id="95" name="Picture 31" descr="C:\Documents and Settings\Lenovo\Local Settings\Temporary Internet Files\Content.IE5\N2QT1YTJ\MC90015677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89304" y="4437112"/>
            <a:ext cx="929045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" name="Picture 23" descr="C:\Documents and Settings\Lenovo\Local Settings\Temporary Internet Files\Content.IE5\MVLZ5RI1\MC90005693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17296" y="836712"/>
            <a:ext cx="1023693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" name="Rectangle 96"/>
          <p:cNvSpPr/>
          <p:nvPr/>
        </p:nvSpPr>
        <p:spPr>
          <a:xfrm>
            <a:off x="2936776" y="404664"/>
            <a:ext cx="1224136" cy="108012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98" name="Rectangle 97"/>
          <p:cNvSpPr/>
          <p:nvPr/>
        </p:nvSpPr>
        <p:spPr>
          <a:xfrm>
            <a:off x="3080792" y="2420888"/>
            <a:ext cx="1224136" cy="108012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99" name="Rectangle 98"/>
          <p:cNvSpPr/>
          <p:nvPr/>
        </p:nvSpPr>
        <p:spPr>
          <a:xfrm>
            <a:off x="3296816" y="4437112"/>
            <a:ext cx="1224136" cy="108012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100" name="TextBox 99"/>
          <p:cNvSpPr txBox="1"/>
          <p:nvPr/>
        </p:nvSpPr>
        <p:spPr>
          <a:xfrm>
            <a:off x="7401272" y="5877272"/>
            <a:ext cx="2085827" cy="646331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is-IS" dirty="0" smtClean="0">
                <a:solidFill>
                  <a:schemeClr val="bg1"/>
                </a:solidFill>
                <a:latin typeface="Berlin Sans FB" pitchFamily="34" charset="0"/>
              </a:rPr>
              <a:t>Lestrarspjald 2</a:t>
            </a:r>
          </a:p>
          <a:p>
            <a:r>
              <a:rPr lang="is-IS" dirty="0" smtClean="0">
                <a:solidFill>
                  <a:schemeClr val="bg1"/>
                </a:solidFill>
                <a:latin typeface="Berlin Sans FB" pitchFamily="34" charset="0"/>
              </a:rPr>
              <a:t>Matsverkefni  í lestri</a:t>
            </a:r>
            <a:endParaRPr lang="is-IS" dirty="0">
              <a:solidFill>
                <a:schemeClr val="bg1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66654" y="142852"/>
            <a:ext cx="9429816" cy="64294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3" name="TextBox 33"/>
          <p:cNvSpPr txBox="1">
            <a:spLocks noChangeArrowheads="1"/>
          </p:cNvSpPr>
          <p:nvPr/>
        </p:nvSpPr>
        <p:spPr bwMode="auto">
          <a:xfrm>
            <a:off x="1055610" y="1500174"/>
            <a:ext cx="1881166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s-IS" sz="9600" dirty="0" smtClean="0">
                <a:latin typeface="Berlin Sans FB" pitchFamily="34" charset="0"/>
              </a:rPr>
              <a:t>ýs</a:t>
            </a:r>
            <a:endParaRPr lang="is-IS" sz="9600" dirty="0">
              <a:latin typeface="Berlin Sans FB" pitchFamily="34" charset="0"/>
            </a:endParaRPr>
          </a:p>
          <a:p>
            <a:endParaRPr lang="is-IS" sz="6000" dirty="0">
              <a:latin typeface="Berlin Sans FB" pitchFamily="34" charset="0"/>
            </a:endParaRPr>
          </a:p>
        </p:txBody>
      </p:sp>
      <p:sp>
        <p:nvSpPr>
          <p:cNvPr id="4" name="TextBox 34"/>
          <p:cNvSpPr txBox="1">
            <a:spLocks noChangeArrowheads="1"/>
          </p:cNvSpPr>
          <p:nvPr/>
        </p:nvSpPr>
        <p:spPr bwMode="auto">
          <a:xfrm>
            <a:off x="4452934" y="1500174"/>
            <a:ext cx="171451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s-IS" sz="9600" dirty="0" smtClean="0">
                <a:latin typeface="Berlin Sans FB" pitchFamily="34" charset="0"/>
              </a:rPr>
              <a:t>a</a:t>
            </a:r>
            <a:endParaRPr lang="is-IS" sz="9600" dirty="0">
              <a:latin typeface="Berlin Sans FB" pitchFamily="34" charset="0"/>
            </a:endParaRPr>
          </a:p>
          <a:p>
            <a:endParaRPr lang="is-IS" sz="9600" dirty="0">
              <a:latin typeface="Berlin Sans FB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166918" y="2500306"/>
            <a:ext cx="2286016" cy="1588"/>
          </a:xfrm>
          <a:prstGeom prst="straightConnector1">
            <a:avLst/>
          </a:prstGeom>
          <a:ln w="28575">
            <a:solidFill>
              <a:srgbClr val="00FFFF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880992" y="4365104"/>
            <a:ext cx="1857388" cy="1428756"/>
          </a:xfrm>
          <a:prstGeom prst="rect">
            <a:avLst/>
          </a:prstGeom>
          <a:solidFill>
            <a:srgbClr val="00FFFF"/>
          </a:solidFill>
          <a:ln>
            <a:solidFill>
              <a:srgbClr val="00FFFF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s-IS" sz="4800" dirty="0" smtClean="0">
                <a:solidFill>
                  <a:schemeClr val="tx1"/>
                </a:solidFill>
                <a:latin typeface="Berlin Sans FB" pitchFamily="34" charset="0"/>
              </a:rPr>
              <a:t>ýsa</a:t>
            </a:r>
            <a:endParaRPr lang="is-IS" sz="48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52604" y="4357694"/>
            <a:ext cx="1857388" cy="1428756"/>
          </a:xfrm>
          <a:prstGeom prst="rect">
            <a:avLst/>
          </a:prstGeom>
          <a:solidFill>
            <a:srgbClr val="00FFFF"/>
          </a:solidFill>
          <a:ln>
            <a:solidFill>
              <a:srgbClr val="00FFFF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s-IS" sz="4800" dirty="0" smtClean="0">
                <a:solidFill>
                  <a:schemeClr val="tx1"/>
                </a:solidFill>
                <a:latin typeface="Berlin Sans FB" pitchFamily="34" charset="0"/>
              </a:rPr>
              <a:t>ís</a:t>
            </a:r>
            <a:endParaRPr lang="is-IS" sz="48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61112" y="1700808"/>
            <a:ext cx="1857388" cy="1428756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s-IS" sz="96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1272" y="5877272"/>
            <a:ext cx="2085827" cy="646331"/>
          </a:xfrm>
          <a:prstGeom prst="rect">
            <a:avLst/>
          </a:prstGeom>
          <a:solidFill>
            <a:srgbClr val="00FFFF"/>
          </a:solidFill>
        </p:spPr>
        <p:txBody>
          <a:bodyPr wrap="none" rtlCol="0">
            <a:spAutoFit/>
          </a:bodyPr>
          <a:lstStyle/>
          <a:p>
            <a:r>
              <a:rPr lang="is-IS" dirty="0" smtClean="0">
                <a:solidFill>
                  <a:schemeClr val="bg1"/>
                </a:solidFill>
                <a:latin typeface="Berlin Sans FB" pitchFamily="34" charset="0"/>
              </a:rPr>
              <a:t>Lestrarspjald 3</a:t>
            </a:r>
          </a:p>
          <a:p>
            <a:r>
              <a:rPr lang="is-IS" dirty="0" smtClean="0">
                <a:solidFill>
                  <a:schemeClr val="bg1"/>
                </a:solidFill>
                <a:latin typeface="Berlin Sans FB" pitchFamily="34" charset="0"/>
              </a:rPr>
              <a:t>Matsverkefni  í lestri</a:t>
            </a:r>
            <a:endParaRPr lang="is-IS" dirty="0">
              <a:solidFill>
                <a:schemeClr val="bg1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66654" y="142852"/>
            <a:ext cx="9429816" cy="64294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3" name="TextBox 33"/>
          <p:cNvSpPr txBox="1">
            <a:spLocks noChangeArrowheads="1"/>
          </p:cNvSpPr>
          <p:nvPr/>
        </p:nvSpPr>
        <p:spPr bwMode="auto">
          <a:xfrm>
            <a:off x="238092" y="1500174"/>
            <a:ext cx="248266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s-IS" sz="9600" dirty="0" smtClean="0">
                <a:latin typeface="Berlin Sans FB" pitchFamily="34" charset="0"/>
              </a:rPr>
              <a:t>lúð</a:t>
            </a:r>
            <a:endParaRPr lang="is-IS" sz="9600" dirty="0">
              <a:latin typeface="Berlin Sans FB" pitchFamily="34" charset="0"/>
            </a:endParaRPr>
          </a:p>
          <a:p>
            <a:endParaRPr lang="is-IS" sz="6000" dirty="0">
              <a:latin typeface="Berlin Sans FB" pitchFamily="34" charset="0"/>
            </a:endParaRPr>
          </a:p>
        </p:txBody>
      </p:sp>
      <p:sp>
        <p:nvSpPr>
          <p:cNvPr id="4" name="TextBox 34"/>
          <p:cNvSpPr txBox="1">
            <a:spLocks noChangeArrowheads="1"/>
          </p:cNvSpPr>
          <p:nvPr/>
        </p:nvSpPr>
        <p:spPr bwMode="auto">
          <a:xfrm>
            <a:off x="4452934" y="1500174"/>
            <a:ext cx="171451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s-IS" sz="9600" dirty="0" smtClean="0">
                <a:latin typeface="Berlin Sans FB" pitchFamily="34" charset="0"/>
              </a:rPr>
              <a:t>a</a:t>
            </a:r>
            <a:endParaRPr lang="is-IS" sz="9600" dirty="0">
              <a:latin typeface="Berlin Sans FB" pitchFamily="34" charset="0"/>
            </a:endParaRPr>
          </a:p>
          <a:p>
            <a:endParaRPr lang="is-IS" sz="9600" dirty="0">
              <a:latin typeface="Berlin Sans FB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166918" y="2500306"/>
            <a:ext cx="2286016" cy="1588"/>
          </a:xfrm>
          <a:prstGeom prst="straightConnector1">
            <a:avLst/>
          </a:prstGeom>
          <a:ln w="28575">
            <a:solidFill>
              <a:srgbClr val="00FFFF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069086" y="4077072"/>
            <a:ext cx="1857388" cy="1428756"/>
          </a:xfrm>
          <a:prstGeom prst="rect">
            <a:avLst/>
          </a:prstGeom>
          <a:solidFill>
            <a:srgbClr val="00FFFF"/>
          </a:solidFill>
          <a:ln>
            <a:solidFill>
              <a:srgbClr val="00FFFF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s-IS" sz="4800" dirty="0" smtClean="0">
                <a:solidFill>
                  <a:schemeClr val="tx1"/>
                </a:solidFill>
                <a:latin typeface="Berlin Sans FB" pitchFamily="34" charset="0"/>
              </a:rPr>
              <a:t>lús</a:t>
            </a:r>
            <a:endParaRPr lang="is-IS" sz="48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68624" y="4077072"/>
            <a:ext cx="1857388" cy="1428756"/>
          </a:xfrm>
          <a:prstGeom prst="rect">
            <a:avLst/>
          </a:prstGeom>
          <a:solidFill>
            <a:srgbClr val="00FFFF"/>
          </a:solidFill>
          <a:ln>
            <a:solidFill>
              <a:srgbClr val="00FFFF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s-IS" sz="4800" dirty="0" smtClean="0">
                <a:solidFill>
                  <a:schemeClr val="tx1"/>
                </a:solidFill>
                <a:latin typeface="Berlin Sans FB" pitchFamily="34" charset="0"/>
              </a:rPr>
              <a:t>Lúða</a:t>
            </a:r>
            <a:endParaRPr lang="is-IS" sz="48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89104" y="1484784"/>
            <a:ext cx="1857388" cy="1428756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s-IS" sz="96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01272" y="5877272"/>
            <a:ext cx="2085827" cy="646331"/>
          </a:xfrm>
          <a:prstGeom prst="rect">
            <a:avLst/>
          </a:prstGeom>
          <a:solidFill>
            <a:srgbClr val="00FFFF"/>
          </a:solidFill>
        </p:spPr>
        <p:txBody>
          <a:bodyPr wrap="none" rtlCol="0">
            <a:spAutoFit/>
          </a:bodyPr>
          <a:lstStyle/>
          <a:p>
            <a:r>
              <a:rPr lang="is-IS" dirty="0" smtClean="0">
                <a:solidFill>
                  <a:schemeClr val="bg1"/>
                </a:solidFill>
                <a:latin typeface="Berlin Sans FB" pitchFamily="34" charset="0"/>
              </a:rPr>
              <a:t>Lestrarspjald 3</a:t>
            </a:r>
          </a:p>
          <a:p>
            <a:r>
              <a:rPr lang="is-IS" dirty="0" smtClean="0">
                <a:solidFill>
                  <a:schemeClr val="bg1"/>
                </a:solidFill>
                <a:latin typeface="Berlin Sans FB" pitchFamily="34" charset="0"/>
              </a:rPr>
              <a:t>Matsverkefni  í lestri</a:t>
            </a:r>
            <a:endParaRPr lang="is-IS" dirty="0">
              <a:solidFill>
                <a:schemeClr val="bg1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66654" y="142852"/>
            <a:ext cx="9429816" cy="64294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s-IS"/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2240984" y="2278848"/>
            <a:ext cx="3288080" cy="1569660"/>
          </a:xfrm>
          <a:prstGeom prst="rect">
            <a:avLst/>
          </a:prstGeom>
          <a:noFill/>
          <a:ln w="28575">
            <a:solidFill>
              <a:srgbClr val="00FF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s-IS" sz="9600" dirty="0" smtClean="0">
                <a:latin typeface="Arial Rounded MT Bold" pitchFamily="34" charset="0"/>
              </a:rPr>
              <a:t>þetta</a:t>
            </a:r>
            <a:endParaRPr lang="is-IS" sz="9600" dirty="0">
              <a:latin typeface="Arial Rounded MT Bold" pitchFamily="34" charset="0"/>
            </a:endParaRPr>
          </a:p>
        </p:txBody>
      </p:sp>
      <p:sp>
        <p:nvSpPr>
          <p:cNvPr id="7" name="TextBox 34"/>
          <p:cNvSpPr txBox="1">
            <a:spLocks noChangeArrowheads="1"/>
          </p:cNvSpPr>
          <p:nvPr/>
        </p:nvSpPr>
        <p:spPr bwMode="auto">
          <a:xfrm>
            <a:off x="530684" y="2278848"/>
            <a:ext cx="1544012" cy="1569660"/>
          </a:xfrm>
          <a:prstGeom prst="rect">
            <a:avLst/>
          </a:prstGeom>
          <a:noFill/>
          <a:ln w="28575">
            <a:solidFill>
              <a:srgbClr val="00FF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s-IS" sz="9600" dirty="0" smtClean="0">
                <a:latin typeface="Arial Rounded MT Bold" pitchFamily="34" charset="0"/>
              </a:rPr>
              <a:t>Er</a:t>
            </a:r>
            <a:endParaRPr lang="is-IS" sz="9600" dirty="0">
              <a:latin typeface="Arial Rounded MT Bold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81166" y="4429132"/>
            <a:ext cx="1714512" cy="1571636"/>
          </a:xfrm>
          <a:prstGeom prst="rect">
            <a:avLst/>
          </a:prstGeom>
          <a:solidFill>
            <a:srgbClr val="00FFFF"/>
          </a:solidFill>
          <a:ln>
            <a:solidFill>
              <a:srgbClr val="00FFFF"/>
            </a:solidFill>
          </a:ln>
          <a:scene3d>
            <a:camera prst="orthographicFront"/>
            <a:lightRig rig="threePt" dir="t"/>
          </a:scene3d>
          <a:sp3d extrusionH="76200">
            <a:bevelT w="114300" prst="artDeco"/>
            <a:extrusionClr>
              <a:srgbClr val="FFC0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5400" dirty="0" smtClean="0">
                <a:solidFill>
                  <a:schemeClr val="tx1"/>
                </a:solidFill>
                <a:latin typeface="Arial Rounded MT Bold" pitchFamily="34" charset="0"/>
              </a:rPr>
              <a:t>ýsa</a:t>
            </a:r>
            <a:endParaRPr lang="is-IS" sz="5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5759338" y="2276872"/>
            <a:ext cx="1785950" cy="1569660"/>
          </a:xfrm>
          <a:prstGeom prst="rect">
            <a:avLst/>
          </a:prstGeom>
          <a:noFill/>
          <a:ln w="28575">
            <a:solidFill>
              <a:srgbClr val="00FF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is-IS" sz="9600" dirty="0">
              <a:latin typeface="Arial Rounded MT Bold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81430" y="4429132"/>
            <a:ext cx="1714512" cy="1571636"/>
          </a:xfrm>
          <a:prstGeom prst="rect">
            <a:avLst/>
          </a:prstGeom>
          <a:solidFill>
            <a:srgbClr val="00FFFF"/>
          </a:solidFill>
          <a:ln>
            <a:solidFill>
              <a:srgbClr val="00FFFF"/>
            </a:solidFill>
          </a:ln>
          <a:scene3d>
            <a:camera prst="orthographicFront"/>
            <a:lightRig rig="threePt" dir="t"/>
          </a:scene3d>
          <a:sp3d extrusionH="76200">
            <a:bevelT w="114300" prst="artDeco"/>
            <a:extrusionClr>
              <a:srgbClr val="FFC0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5400" dirty="0" smtClean="0">
                <a:solidFill>
                  <a:schemeClr val="tx1"/>
                </a:solidFill>
                <a:latin typeface="Arial Rounded MT Bold" pitchFamily="34" charset="0"/>
              </a:rPr>
              <a:t>haf</a:t>
            </a:r>
            <a:endParaRPr lang="is-IS" sz="5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45088" y="1268760"/>
            <a:ext cx="1775818" cy="791840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</p:spPr>
      </p:pic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7689304" y="2276872"/>
            <a:ext cx="936104" cy="1569660"/>
          </a:xfrm>
          <a:prstGeom prst="rect">
            <a:avLst/>
          </a:prstGeom>
          <a:noFill/>
          <a:ln w="28575">
            <a:solidFill>
              <a:srgbClr val="00FF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s-IS" sz="9600" dirty="0" smtClean="0">
                <a:latin typeface="Arial Rounded MT Bold" pitchFamily="34" charset="0"/>
              </a:rPr>
              <a:t>?</a:t>
            </a:r>
            <a:endParaRPr lang="is-IS" sz="9600" dirty="0">
              <a:latin typeface="Arial Rounded MT Bold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01272" y="5877272"/>
            <a:ext cx="2085827" cy="646331"/>
          </a:xfrm>
          <a:prstGeom prst="rect">
            <a:avLst/>
          </a:prstGeom>
          <a:solidFill>
            <a:srgbClr val="00FFFF"/>
          </a:solidFill>
        </p:spPr>
        <p:txBody>
          <a:bodyPr wrap="none" rtlCol="0">
            <a:spAutoFit/>
          </a:bodyPr>
          <a:lstStyle/>
          <a:p>
            <a:r>
              <a:rPr lang="is-IS" dirty="0" smtClean="0">
                <a:solidFill>
                  <a:schemeClr val="bg1"/>
                </a:solidFill>
                <a:latin typeface="Berlin Sans FB" pitchFamily="34" charset="0"/>
              </a:rPr>
              <a:t>Lestrarspjald 3</a:t>
            </a:r>
          </a:p>
          <a:p>
            <a:r>
              <a:rPr lang="is-IS" dirty="0" smtClean="0">
                <a:solidFill>
                  <a:schemeClr val="bg1"/>
                </a:solidFill>
                <a:latin typeface="Berlin Sans FB" pitchFamily="34" charset="0"/>
              </a:rPr>
              <a:t>Matsverkefni  í lestri</a:t>
            </a:r>
            <a:endParaRPr lang="is-IS" dirty="0">
              <a:solidFill>
                <a:schemeClr val="bg1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1348</TotalTime>
  <Words>390</Words>
  <Application>Microsoft Office PowerPoint</Application>
  <PresentationFormat>A4 Paper (210x297 mm)</PresentationFormat>
  <Paragraphs>147</Paragraphs>
  <Slides>18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Námsmat í lestri -unnið í tölvu-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8</cp:revision>
  <dcterms:created xsi:type="dcterms:W3CDTF">2010-02-08T21:01:55Z</dcterms:created>
  <dcterms:modified xsi:type="dcterms:W3CDTF">2011-04-30T22:28:04Z</dcterms:modified>
</cp:coreProperties>
</file>